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14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74878-C9B4-48BC-9969-553661AD52D6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3251B-26DA-421A-8EEC-50CF376D6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3251B-26DA-421A-8EEC-50CF376D66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000372"/>
            <a:ext cx="8305800" cy="257176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Мальцев Анатолий Александрович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директор, учитель географии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МАОУ "Красноярская СОШ им. Г.Н. Кошкарова"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с. Красный Яр </a:t>
            </a:r>
            <a:r>
              <a:rPr lang="ru-RU" dirty="0" err="1" smtClean="0">
                <a:solidFill>
                  <a:srgbClr val="FF0000"/>
                </a:solidFill>
              </a:rPr>
              <a:t>Уватский</a:t>
            </a:r>
            <a:r>
              <a:rPr lang="ru-RU" dirty="0" smtClean="0">
                <a:solidFill>
                  <a:srgbClr val="FF0000"/>
                </a:solidFill>
              </a:rPr>
              <a:t> район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305800" cy="19812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Реализация проекта "</a:t>
            </a:r>
            <a:r>
              <a:rPr lang="ru-RU" sz="3200" b="1" dirty="0" err="1" smtClean="0">
                <a:solidFill>
                  <a:srgbClr val="FF0000"/>
                </a:solidFill>
              </a:rPr>
              <a:t>Агропоколение</a:t>
            </a:r>
            <a:r>
              <a:rPr lang="ru-RU" sz="3200" b="1" dirty="0" smtClean="0">
                <a:solidFill>
                  <a:srgbClr val="FF0000"/>
                </a:solidFill>
              </a:rPr>
              <a:t>"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 МАОУ "Красноярская СОШ им. Г.Н. Кошкарова"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1" dirty="0" err="1" smtClean="0">
                <a:solidFill>
                  <a:srgbClr val="FF0000"/>
                </a:solidFill>
              </a:rPr>
              <a:t>Уватского</a:t>
            </a:r>
            <a:r>
              <a:rPr lang="ru-RU" sz="3200" b="1" dirty="0" smtClean="0">
                <a:solidFill>
                  <a:srgbClr val="FF0000"/>
                </a:solidFill>
              </a:rPr>
              <a:t> муниципального района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Школа\Desktop\фото\для презентации\09-12-2015_08-34-25\dscf0012ucnrimavyu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428652"/>
            <a:ext cx="5689600" cy="4267200"/>
          </a:xfrm>
          <a:prstGeom prst="rect">
            <a:avLst/>
          </a:prstGeom>
          <a:noFill/>
        </p:spPr>
      </p:pic>
      <p:pic>
        <p:nvPicPr>
          <p:cNvPr id="7171" name="Picture 3" descr="C:\Users\Школа\Desktop\фото\для презентации\Новая папка (2)\P10102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049" y="1785926"/>
            <a:ext cx="5143534" cy="3857651"/>
          </a:xfrm>
          <a:prstGeom prst="rect">
            <a:avLst/>
          </a:prstGeom>
          <a:noFill/>
        </p:spPr>
      </p:pic>
      <p:pic>
        <p:nvPicPr>
          <p:cNvPr id="7172" name="Picture 4" descr="C:\Users\Школа\Desktop\фото\для презентации\Новая папка (2)\P10102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Посещение ФГБОУ ВПО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«Государственный аграрный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университет Северного Зауралья»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Школа\Desktop\фото\для презентации\сельхозакадемия\DSCN08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945" y="1785927"/>
            <a:ext cx="4728383" cy="3546288"/>
          </a:xfrm>
          <a:prstGeom prst="rect">
            <a:avLst/>
          </a:prstGeom>
          <a:noFill/>
        </p:spPr>
      </p:pic>
      <p:pic>
        <p:nvPicPr>
          <p:cNvPr id="8195" name="Picture 3" descr="C:\Users\Школа\Desktop\фото\для презентации\сельхозакадемия\DSCN0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876"/>
            <a:ext cx="4059238" cy="3044429"/>
          </a:xfrm>
          <a:prstGeom prst="rect">
            <a:avLst/>
          </a:prstGeom>
          <a:noFill/>
        </p:spPr>
      </p:pic>
      <p:pic>
        <p:nvPicPr>
          <p:cNvPr id="8198" name="Picture 6" descr="C:\Users\Школа\Desktop\фото\для презентации\сельхозакадемия\DSCN0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6971" y="0"/>
            <a:ext cx="4927029" cy="3695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72518" cy="12192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Участие в </a:t>
            </a:r>
            <a:r>
              <a:rPr lang="ru-RU" sz="1400" dirty="0" err="1" smtClean="0">
                <a:solidFill>
                  <a:srgbClr val="FF0000"/>
                </a:solidFill>
              </a:rPr>
              <a:t>профориентационной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квест-игре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«Люди </a:t>
            </a:r>
            <a:r>
              <a:rPr sz="1400" smtClean="0">
                <a:solidFill>
                  <a:srgbClr val="FF0000"/>
                </a:solidFill>
              </a:rPr>
              <a:t>Y</a:t>
            </a:r>
            <a:r>
              <a:rPr lang="ru-RU" sz="1400" dirty="0" smtClean="0">
                <a:solidFill>
                  <a:srgbClr val="FF0000"/>
                </a:solidFill>
              </a:rPr>
              <a:t> - приключения в мире рабочих профессий»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 ГАПОУ ТО "Тобольский многопрофильный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 техникум"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Школа\Desktop\фото\для презентации\Люди У\Афиша - Люди Y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199645" cy="4572000"/>
          </a:xfrm>
          <a:prstGeom prst="rect">
            <a:avLst/>
          </a:prstGeom>
          <a:noFill/>
        </p:spPr>
      </p:pic>
      <p:pic>
        <p:nvPicPr>
          <p:cNvPr id="9219" name="Picture 3" descr="C:\Users\Школа\Desktop\фото\для презентации\Люди У\люди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21853" y="2571744"/>
            <a:ext cx="5522147" cy="4141611"/>
          </a:xfrm>
          <a:prstGeom prst="rect">
            <a:avLst/>
          </a:prstGeom>
          <a:noFill/>
        </p:spPr>
      </p:pic>
      <p:pic>
        <p:nvPicPr>
          <p:cNvPr id="9220" name="Picture 4" descr="C:\Users\Школа\Desktop\фото\для презентации\Люди У\люди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4019544" cy="3014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Миссия сельской школы: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формирование «сельскохозяйственной грамотности», вооружение учащихся минимальным объемом знаний и умений по сельскому хозяйству, который позволит им реализовать себя как будущего хозяина земли. Каждый выпускник сельской школы должен стать всесторонне грамотным землепользователем как минимум в масштабах личного подсобного хозяйства.</a:t>
            </a:r>
          </a:p>
          <a:p>
            <a:endParaRPr lang="ru-RU" dirty="0"/>
          </a:p>
        </p:txBody>
      </p:sp>
      <p:pic>
        <p:nvPicPr>
          <p:cNvPr id="7" name="Picture 2" descr="C:\Users\Школа\Desktop\фото\для презентации\школ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4471987" cy="319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были выбраны следующие профильные предметы: география, биология и химия.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кадровые условия, высококвалифицированные учителя-предметники.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было приобретено недостающее лабораторное оборудование по биологии и химии.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Решение о внедрении проекта "</a:t>
            </a:r>
            <a:r>
              <a:rPr lang="ru-RU" sz="2400" dirty="0" err="1" smtClean="0">
                <a:solidFill>
                  <a:srgbClr val="FF0000"/>
                </a:solidFill>
              </a:rPr>
              <a:t>Агропоколение</a:t>
            </a:r>
            <a:r>
              <a:rPr lang="ru-RU" sz="2400" dirty="0" smtClean="0">
                <a:solidFill>
                  <a:srgbClr val="FF0000"/>
                </a:solidFill>
              </a:rPr>
              <a:t>" в учебно-воспитательный процесс было принято весной 2013 года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химия – </a:t>
            </a:r>
            <a:r>
              <a:rPr lang="ru-RU" sz="2800" b="1" dirty="0" err="1" smtClean="0">
                <a:solidFill>
                  <a:srgbClr val="FF0000"/>
                </a:solidFill>
              </a:rPr>
              <a:t>Савинкина</a:t>
            </a:r>
            <a:r>
              <a:rPr lang="ru-RU" sz="2800" b="1" dirty="0" smtClean="0">
                <a:solidFill>
                  <a:srgbClr val="FF0000"/>
                </a:solidFill>
              </a:rPr>
              <a:t> Е.В., Логинова Г.П., Химия (профильный уровень), 10 и 11 </a:t>
            </a:r>
            <a:r>
              <a:rPr lang="ru-RU" sz="2800" b="1" dirty="0" err="1" smtClean="0">
                <a:solidFill>
                  <a:srgbClr val="FF0000"/>
                </a:solidFill>
              </a:rPr>
              <a:t>кл</a:t>
            </a:r>
            <a:r>
              <a:rPr lang="ru-RU" sz="2800" b="1" dirty="0" smtClean="0">
                <a:solidFill>
                  <a:srgbClr val="FF0000"/>
                </a:solidFill>
              </a:rPr>
              <a:t>., М., </a:t>
            </a:r>
            <a:r>
              <a:rPr lang="ru-RU" sz="2800" b="1" dirty="0" err="1" smtClean="0">
                <a:solidFill>
                  <a:srgbClr val="FF0000"/>
                </a:solidFill>
              </a:rPr>
              <a:t>Баласс</a:t>
            </a:r>
            <a:r>
              <a:rPr lang="ru-RU" sz="2800" b="1" dirty="0" smtClean="0">
                <a:solidFill>
                  <a:srgbClr val="FF0000"/>
                </a:solidFill>
              </a:rPr>
              <a:t>.;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биология – Захаров В.Б., Мамонтов С.Г., Сонин Н.И. и др. Биология (профильный уровень), 10 и 11 </a:t>
            </a:r>
            <a:r>
              <a:rPr lang="ru-RU" sz="2800" b="1" dirty="0" err="1" smtClean="0">
                <a:solidFill>
                  <a:srgbClr val="FF0000"/>
                </a:solidFill>
              </a:rPr>
              <a:t>кл</a:t>
            </a:r>
            <a:r>
              <a:rPr lang="ru-RU" sz="2800" b="1" dirty="0" smtClean="0">
                <a:solidFill>
                  <a:srgbClr val="FF0000"/>
                </a:solidFill>
              </a:rPr>
              <a:t>., М., Дрофа.;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география – Холина В.Н., География (профильный уровень), 10 и 11 </a:t>
            </a:r>
            <a:r>
              <a:rPr lang="ru-RU" sz="2800" b="1" dirty="0" err="1" smtClean="0">
                <a:solidFill>
                  <a:srgbClr val="FF0000"/>
                </a:solidFill>
              </a:rPr>
              <a:t>кл</a:t>
            </a:r>
            <a:r>
              <a:rPr lang="ru-RU" sz="2800" b="1" dirty="0" smtClean="0">
                <a:solidFill>
                  <a:srgbClr val="FF0000"/>
                </a:solidFill>
              </a:rPr>
              <a:t>., М., Дрофа.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УМК: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Химия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Школа\Desktop\covermi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75204"/>
            <a:ext cx="3714776" cy="4819998"/>
          </a:xfrm>
          <a:prstGeom prst="rect">
            <a:avLst/>
          </a:prstGeom>
          <a:noFill/>
        </p:spPr>
      </p:pic>
      <p:pic>
        <p:nvPicPr>
          <p:cNvPr id="3075" name="Picture 3" descr="C:\Users\Школа\Desktop\_________________4f0a2683d8ae2_150x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71612"/>
            <a:ext cx="2833218" cy="4086373"/>
          </a:xfrm>
          <a:prstGeom prst="rect">
            <a:avLst/>
          </a:prstGeom>
          <a:noFill/>
        </p:spPr>
      </p:pic>
      <p:pic>
        <p:nvPicPr>
          <p:cNvPr id="3076" name="Picture 4" descr="C:\Users\Школа\Desktop\_________________4f0a1c52d8bd2_150x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4055" y="571480"/>
            <a:ext cx="3175179" cy="4214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Биология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Школа\Desktop\10кл_профп-650x4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4731155" cy="3544727"/>
          </a:xfrm>
          <a:prstGeom prst="rect">
            <a:avLst/>
          </a:prstGeom>
          <a:noFill/>
        </p:spPr>
      </p:pic>
      <p:pic>
        <p:nvPicPr>
          <p:cNvPr id="5123" name="Picture 3" descr="C:\Users\Школа\Desktop\11кл_профп-650x4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928802"/>
            <a:ext cx="476742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География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Школа\Desktop\скачанные файлы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2786082" cy="3667394"/>
          </a:xfrm>
          <a:prstGeom prst="rect">
            <a:avLst/>
          </a:prstGeom>
          <a:noFill/>
        </p:spPr>
      </p:pic>
      <p:pic>
        <p:nvPicPr>
          <p:cNvPr id="4100" name="Picture 4" descr="C:\Users\Школа\Desktop\скачанные файлы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000372"/>
            <a:ext cx="2409836" cy="3724292"/>
          </a:xfrm>
          <a:prstGeom prst="rect">
            <a:avLst/>
          </a:prstGeom>
          <a:noFill/>
        </p:spPr>
      </p:pic>
      <p:pic>
        <p:nvPicPr>
          <p:cNvPr id="4101" name="Picture 5" descr="C:\Users\Школа\Desktop\скачанные файлы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714487"/>
            <a:ext cx="2786082" cy="3726385"/>
          </a:xfrm>
          <a:prstGeom prst="rect">
            <a:avLst/>
          </a:prstGeom>
          <a:noFill/>
        </p:spPr>
      </p:pic>
      <p:pic>
        <p:nvPicPr>
          <p:cNvPr id="4102" name="Picture 6" descr="C:\Users\Школа\Desktop\скачанные файлы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64717"/>
            <a:ext cx="2328866" cy="3177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59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В учебный план введён предметный курс "Сельскохозяйственный труд".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 9 классе часы школьного компонента были отданы на </a:t>
            </a:r>
            <a:r>
              <a:rPr lang="ru-RU" sz="2000" dirty="0" err="1" smtClean="0">
                <a:solidFill>
                  <a:srgbClr val="FF0000"/>
                </a:solidFill>
              </a:rPr>
              <a:t>профориентационные</a:t>
            </a:r>
            <a:r>
              <a:rPr lang="ru-RU" sz="2000" dirty="0" smtClean="0">
                <a:solidFill>
                  <a:srgbClr val="FF0000"/>
                </a:solidFill>
              </a:rPr>
              <a:t> курсы, где ребята определяют для себя приоритетные области на следующий уровень обучения. Во всех классах усилена тематика сельского хозяйства по предметам, а также организована социально-значимая деятельность на пришкольном учебно-опытном участке.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Школа\Desktop\фото\для презентации\09-12-2015_08-34-25\20150430_141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650" y="2571750"/>
            <a:ext cx="469900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Пришкольный участок имеет три зоны, где </a:t>
            </a:r>
            <a:r>
              <a:rPr lang="ru-RU" sz="2800" dirty="0" smtClean="0">
                <a:solidFill>
                  <a:srgbClr val="FF0000"/>
                </a:solidFill>
              </a:rPr>
              <a:t>0,55 </a:t>
            </a:r>
            <a:r>
              <a:rPr lang="ru-RU" sz="2800" dirty="0" smtClean="0">
                <a:solidFill>
                  <a:srgbClr val="FF0000"/>
                </a:solidFill>
              </a:rPr>
              <a:t>га отведено для картофеля, </a:t>
            </a:r>
            <a:r>
              <a:rPr lang="ru-RU" sz="2800" dirty="0" smtClean="0">
                <a:solidFill>
                  <a:srgbClr val="FF0000"/>
                </a:solidFill>
              </a:rPr>
              <a:t>0,2 </a:t>
            </a:r>
            <a:r>
              <a:rPr lang="ru-RU" sz="2800" dirty="0" smtClean="0">
                <a:solidFill>
                  <a:srgbClr val="FF0000"/>
                </a:solidFill>
              </a:rPr>
              <a:t>га для цветочных культур</a:t>
            </a:r>
            <a:r>
              <a:rPr lang="ru-RU" sz="2800" smtClean="0">
                <a:solidFill>
                  <a:srgbClr val="FF0000"/>
                </a:solidFill>
              </a:rPr>
              <a:t>, </a:t>
            </a:r>
            <a:r>
              <a:rPr lang="ru-RU" sz="2800" smtClean="0">
                <a:solidFill>
                  <a:srgbClr val="FF0000"/>
                </a:solidFill>
              </a:rPr>
              <a:t>0,13 </a:t>
            </a:r>
            <a:r>
              <a:rPr lang="ru-RU" sz="2800" dirty="0" smtClean="0">
                <a:solidFill>
                  <a:srgbClr val="FF0000"/>
                </a:solidFill>
              </a:rPr>
              <a:t>га для овощных культур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Школа\Desktop\фото\для презентации\09-12-2015_08-34-25\dscf0011parrrtp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5238786" cy="3929090"/>
          </a:xfrm>
          <a:prstGeom prst="rect">
            <a:avLst/>
          </a:prstGeom>
          <a:noFill/>
        </p:spPr>
      </p:pic>
      <p:pic>
        <p:nvPicPr>
          <p:cNvPr id="6147" name="Picture 3" descr="C:\Users\Школа\Desktop\фото\для презентации\09-12-2015_08-34-25\DSCF0092jsdfghn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98944" y="1285860"/>
            <a:ext cx="4845056" cy="3633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</TotalTime>
  <Words>234</Words>
  <Application>Microsoft Office PowerPoint</Application>
  <PresentationFormat>Экран (4:3)</PresentationFormat>
  <Paragraphs>24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Бумажная</vt:lpstr>
      <vt:lpstr>Реализация проекта "Агропоколение"  в МАОУ "Красноярская СОШ им. Г.Н. Кошкарова"  Уватского муниципального района</vt:lpstr>
      <vt:lpstr>Миссия сельской школы:</vt:lpstr>
      <vt:lpstr>Решение о внедрении проекта "Агропоколение" в учебно-воспитательный процесс было принято весной 2013 года</vt:lpstr>
      <vt:lpstr>УМК:</vt:lpstr>
      <vt:lpstr>Химия </vt:lpstr>
      <vt:lpstr>Биология </vt:lpstr>
      <vt:lpstr>География </vt:lpstr>
      <vt:lpstr>В учебный план введён предметный курс "Сельскохозяйственный труд".  В 9 классе часы школьного компонента были отданы на профориентационные курсы, где ребята определяют для себя приоритетные области на следующий уровень обучения. Во всех классах усилена тематика сельского хозяйства по предметам, а также организована социально-значимая деятельность на пришкольном учебно-опытном участке.</vt:lpstr>
      <vt:lpstr>Пришкольный участок имеет три зоны, где 0,55 га отведено для картофеля, 0,2 га для цветочных культур, 0,13 га для овощных культур</vt:lpstr>
      <vt:lpstr>Презентация PowerPoint</vt:lpstr>
      <vt:lpstr>Посещение ФГБОУ ВПО  «Государственный аграрный  университет Северного Зауралья»</vt:lpstr>
      <vt:lpstr>Участие в профориентационной квест-игре  «Люди Y - приключения в мире рабочих профессий»  ГАПОУ ТО "Тобольский многопрофильный  техникум"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ТОГИРРО</cp:lastModifiedBy>
  <cp:revision>24</cp:revision>
  <dcterms:created xsi:type="dcterms:W3CDTF">2015-12-09T13:15:24Z</dcterms:created>
  <dcterms:modified xsi:type="dcterms:W3CDTF">2015-12-11T08:38:34Z</dcterms:modified>
</cp:coreProperties>
</file>