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3" r:id="rId5"/>
    <p:sldId id="279" r:id="rId6"/>
    <p:sldId id="262" r:id="rId7"/>
    <p:sldId id="269" r:id="rId8"/>
    <p:sldId id="280" r:id="rId9"/>
    <p:sldId id="275" r:id="rId10"/>
    <p:sldId id="266" r:id="rId11"/>
    <p:sldId id="281" r:id="rId12"/>
    <p:sldId id="267" r:id="rId13"/>
    <p:sldId id="276" r:id="rId14"/>
    <p:sldId id="268" r:id="rId15"/>
    <p:sldId id="277" r:id="rId16"/>
    <p:sldId id="278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47"/>
    <a:srgbClr val="FFCC29"/>
    <a:srgbClr val="FFF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164-476F-4F2B-AB17-C4CEC5C8CEB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6202-D485-4277-8004-CBF41284E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0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164-476F-4F2B-AB17-C4CEC5C8CEB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6202-D485-4277-8004-CBF41284E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164-476F-4F2B-AB17-C4CEC5C8CEB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6202-D485-4277-8004-CBF41284E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5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164-476F-4F2B-AB17-C4CEC5C8CEB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6202-D485-4277-8004-CBF41284E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9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164-476F-4F2B-AB17-C4CEC5C8CEB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6202-D485-4277-8004-CBF41284E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2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164-476F-4F2B-AB17-C4CEC5C8CEB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6202-D485-4277-8004-CBF41284E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3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164-476F-4F2B-AB17-C4CEC5C8CEB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6202-D485-4277-8004-CBF41284E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1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164-476F-4F2B-AB17-C4CEC5C8CEB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6202-D485-4277-8004-CBF41284E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4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164-476F-4F2B-AB17-C4CEC5C8CEB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6202-D485-4277-8004-CBF41284E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7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164-476F-4F2B-AB17-C4CEC5C8CEB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6202-D485-4277-8004-CBF41284E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5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9164-476F-4F2B-AB17-C4CEC5C8CEB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6202-D485-4277-8004-CBF41284E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2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19164-476F-4F2B-AB17-C4CEC5C8CEB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C6202-D485-4277-8004-CBF41284E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8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&#1054;&#1087;&#1090;&#1080;&#1095;&#1077;&#1089;&#1082;&#1072;&#1103;%20&#1080;&#1083;&#1083;&#1102;&#1079;&#1080;&#1103;%20&#1089;%20&#1084;&#1072;&#1089;&#1082;&#1086;&#1081;%20&#1063;&#1072;&#1088;&#1083;&#1080;%20&#1063;&#1072;&#1087;&#1083;&#1080;&#1085;&#1072;.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646214"/>
            <a:ext cx="8208912" cy="2951138"/>
          </a:xfrm>
          <a:prstGeom prst="rect">
            <a:avLst/>
          </a:prstGeom>
          <a:solidFill>
            <a:srgbClr val="FFF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Гимназия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08" y="27812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4690" y="3646214"/>
            <a:ext cx="6165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«Мир вокруг нас»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53524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Иванова О.П.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Дементьева Е.Т.</a:t>
            </a:r>
          </a:p>
          <a:p>
            <a:r>
              <a:rPr lang="ru-RU" sz="3200" b="1" dirty="0" err="1">
                <a:solidFill>
                  <a:srgbClr val="7030A0"/>
                </a:solidFill>
              </a:rPr>
              <a:t>Диев</a:t>
            </a:r>
            <a:r>
              <a:rPr lang="ru-RU" sz="3200" b="1" dirty="0">
                <a:solidFill>
                  <a:srgbClr val="7030A0"/>
                </a:solidFill>
              </a:rPr>
              <a:t> А.В.</a:t>
            </a: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4583174"/>
            <a:ext cx="3438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Китава О.В. 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Смирнова </a:t>
            </a:r>
            <a:r>
              <a:rPr lang="ru-RU" sz="3200" b="1" dirty="0" smtClean="0">
                <a:solidFill>
                  <a:srgbClr val="7030A0"/>
                </a:solidFill>
              </a:rPr>
              <a:t>О.В.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56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"/>
          <a:stretch/>
        </p:blipFill>
        <p:spPr bwMode="auto">
          <a:xfrm>
            <a:off x="-4937" y="0"/>
            <a:ext cx="4072881" cy="688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234" b="6986"/>
          <a:stretch/>
        </p:blipFill>
        <p:spPr bwMode="auto">
          <a:xfrm>
            <a:off x="4084143" y="457200"/>
            <a:ext cx="507605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8600" y="160380"/>
            <a:ext cx="7992888" cy="914400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Выставочные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зоны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Дерева»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11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9"/>
          <a:stretch/>
        </p:blipFill>
        <p:spPr bwMode="auto">
          <a:xfrm rot="10800000">
            <a:off x="0" y="-17401"/>
            <a:ext cx="914400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88646" y="2057139"/>
            <a:ext cx="3955644" cy="2163021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Эскизы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Участники творческой группы (уч-ся старших классов)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42484" y="2207051"/>
            <a:ext cx="3883567" cy="1647648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В</a:t>
            </a:r>
            <a:r>
              <a:rPr lang="ru-RU" sz="4400" b="1" dirty="0" smtClean="0">
                <a:solidFill>
                  <a:srgbClr val="7030A0"/>
                </a:solidFill>
              </a:rPr>
              <a:t>ыпиливают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Н</a:t>
            </a:r>
            <a:r>
              <a:rPr lang="ru-RU" sz="2800" b="1" dirty="0" smtClean="0">
                <a:solidFill>
                  <a:srgbClr val="7030A0"/>
                </a:solidFill>
              </a:rPr>
              <a:t>а </a:t>
            </a:r>
            <a:r>
              <a:rPr lang="ru-RU" sz="2800" b="1" dirty="0">
                <a:solidFill>
                  <a:srgbClr val="7030A0"/>
                </a:solidFill>
              </a:rPr>
              <a:t>уроках </a:t>
            </a:r>
            <a:r>
              <a:rPr lang="ru-RU" sz="2800" b="1" dirty="0" smtClean="0">
                <a:solidFill>
                  <a:srgbClr val="7030A0"/>
                </a:solidFill>
              </a:rPr>
              <a:t>технологии (мальчики)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7579" y="4581128"/>
            <a:ext cx="4248472" cy="20336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Декорируют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Учащиеся кружка </a:t>
            </a:r>
            <a:r>
              <a:rPr lang="ru-RU" sz="2800" b="1" dirty="0">
                <a:solidFill>
                  <a:srgbClr val="7030A0"/>
                </a:solidFill>
              </a:rPr>
              <a:t>«</a:t>
            </a:r>
            <a:r>
              <a:rPr lang="ru-RU" sz="2800" b="1" dirty="0" err="1">
                <a:solidFill>
                  <a:srgbClr val="7030A0"/>
                </a:solidFill>
              </a:rPr>
              <a:t>Дэкупаж</a:t>
            </a:r>
            <a:r>
              <a:rPr lang="ru-RU" sz="2800" b="1" dirty="0">
                <a:solidFill>
                  <a:srgbClr val="7030A0"/>
                </a:solidFill>
              </a:rPr>
              <a:t>» </a:t>
            </a: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4103706" y="2716254"/>
            <a:ext cx="936104" cy="721934"/>
          </a:xfrm>
          <a:prstGeom prst="downArrow">
            <a:avLst/>
          </a:prstGeom>
          <a:solidFill>
            <a:srgbClr val="FFCC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335767" y="3859194"/>
            <a:ext cx="936104" cy="721934"/>
          </a:xfrm>
          <a:prstGeom prst="downArrow">
            <a:avLst/>
          </a:prstGeom>
          <a:solidFill>
            <a:srgbClr val="FFCC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61"/>
          <a:stretch/>
        </p:blipFill>
        <p:spPr bwMode="auto">
          <a:xfrm>
            <a:off x="4472371" y="4077072"/>
            <a:ext cx="480053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тантамареска шабл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10" y="838570"/>
            <a:ext cx="4284189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Картинки по запросу тантамареска шабл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://www.master-anna.ru/2014/tantamareski/alios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811225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0512" y="2967335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600" y="160380"/>
            <a:ext cx="7992888" cy="914400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Зона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селфи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Тантамарески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«Улыбочку…» </a:t>
            </a:r>
          </a:p>
        </p:txBody>
      </p:sp>
    </p:spTree>
    <p:extLst>
      <p:ext uri="{BB962C8B-B14F-4D97-AF65-F5344CB8AC3E}">
        <p14:creationId xmlns:p14="http://schemas.microsoft.com/office/powerpoint/2010/main" val="12064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int_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22" y="10391"/>
            <a:ext cx="3431077" cy="363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Дизайн интерьера фото и совет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27429"/>
          <a:stretch/>
        </p:blipFill>
        <p:spPr bwMode="auto">
          <a:xfrm>
            <a:off x="-30365" y="3427930"/>
            <a:ext cx="3888967" cy="343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силуэтная роспись сте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t="-431" r="130" b="431"/>
          <a:stretch/>
        </p:blipFill>
        <p:spPr bwMode="auto">
          <a:xfrm>
            <a:off x="-21063" y="0"/>
            <a:ext cx="2411771" cy="341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nt_13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64"/>
          <a:stretch/>
        </p:blipFill>
        <p:spPr bwMode="auto">
          <a:xfrm>
            <a:off x="3867904" y="3416532"/>
            <a:ext cx="5276096" cy="346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3728" y="1296787"/>
            <a:ext cx="4176464" cy="914400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«Силуэт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9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365psd.com/images/previews/aaa/fruit-pictures-02-vector-90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2157"/>
          <a:stretch/>
        </p:blipFill>
        <p:spPr bwMode="auto">
          <a:xfrm>
            <a:off x="0" y="3522657"/>
            <a:ext cx="3640978" cy="333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365psd.com/images/previews/aaa/fruit-pictures-02-vector-90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3475"/>
          <a:stretch/>
        </p:blipFill>
        <p:spPr bwMode="auto">
          <a:xfrm>
            <a:off x="5566276" y="3607724"/>
            <a:ext cx="3550300" cy="31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артинки по запросу фрукты вектор силуэ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1" b="21115"/>
          <a:stretch/>
        </p:blipFill>
        <p:spPr bwMode="auto">
          <a:xfrm>
            <a:off x="5719155" y="-11080"/>
            <a:ext cx="3456277" cy="33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Картинки по запросу фрукты вектор силуэ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b="17702"/>
          <a:stretch/>
        </p:blipFill>
        <p:spPr bwMode="auto">
          <a:xfrm rot="16200000">
            <a:off x="7695" y="-25559"/>
            <a:ext cx="3607727" cy="36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4621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393278"/>
            <a:ext cx="7200800" cy="1252396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Информационные сменные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стенды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«Радуга вкуса»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897615" y="5015447"/>
            <a:ext cx="1257258" cy="9034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39816" y="5013175"/>
            <a:ext cx="1257258" cy="7747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12278" y="5097829"/>
            <a:ext cx="10279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рецепт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2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Картинки по запросу кинопленка силуэ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76">
            <a:off x="4777920" y="2587741"/>
            <a:ext cx="3859912" cy="37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88277" y="188640"/>
            <a:ext cx="1938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 </a:t>
            </a:r>
            <a:r>
              <a:rPr lang="ru-RU" b="1" dirty="0"/>
              <a:t>у нас сегодня</a:t>
            </a:r>
            <a:r>
              <a:rPr lang="ru-RU" b="1" dirty="0" smtClean="0"/>
              <a:t>….</a:t>
            </a:r>
          </a:p>
          <a:p>
            <a:r>
              <a:rPr lang="ru-RU" dirty="0" smtClean="0"/>
              <a:t> </a:t>
            </a:r>
            <a:r>
              <a:rPr lang="ru-RU" dirty="0"/>
              <a:t>Новостная лента</a:t>
            </a:r>
          </a:p>
        </p:txBody>
      </p:sp>
      <p:pic>
        <p:nvPicPr>
          <p:cNvPr id="11266" name="Picture 2" descr="Картинки по запросу кинопленка силу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4"/>
            <a:ext cx="4926583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кинопленка силуэ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63501"/>
            <a:ext cx="58293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1000" y="62142"/>
            <a:ext cx="7992888" cy="914400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Информационные сменные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стенды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«Новостная лента»  </a:t>
            </a:r>
          </a:p>
        </p:txBody>
      </p:sp>
    </p:spTree>
    <p:extLst>
      <p:ext uri="{BB962C8B-B14F-4D97-AF65-F5344CB8AC3E}">
        <p14:creationId xmlns:p14="http://schemas.microsoft.com/office/powerpoint/2010/main" val="18484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0474" y="237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"</a:t>
            </a:r>
            <a:r>
              <a:rPr lang="ru-RU" dirty="0"/>
              <a:t>Город друзей" или "Алиса в стане чудес"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9620"/>
            <a:ext cx="2514506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78" y="3108249"/>
            <a:ext cx="37809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Картинка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88" y="46751"/>
            <a:ext cx="3603954" cy="311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956 view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1" y="77892"/>
            <a:ext cx="2306843" cy="29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Алиса в стране чудес тор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72" y="2577870"/>
            <a:ext cx="28803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65120" y="416083"/>
            <a:ext cx="3074882" cy="2484546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оны отдыха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 друзей"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Алиса в стане чудес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2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3-eu-central-1.amazonaws.com/hromadskeprod/posts/images/000/043/485/original/393215b6c1dbec3ab.jpeg?148665659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r="7991"/>
          <a:stretch/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saik-Wand dekorativen Ornament aus Keramik gebrochenen Fliesen Lizenzfreie Bilder - 11755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892219" y="829428"/>
            <a:ext cx="7344816" cy="4752528"/>
          </a:xfrm>
          <a:prstGeom prst="ellipse">
            <a:avLst/>
          </a:prstGeom>
          <a:solidFill>
            <a:srgbClr val="FFCC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2299" y="2060848"/>
            <a:ext cx="5904656" cy="2016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Мозаика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0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saik-Wand dekorativen Ornament aus Keramik gebrochenen Fliesen Lizenzfreie Bilder - 11755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892219" y="829428"/>
            <a:ext cx="7344816" cy="4752528"/>
          </a:xfrm>
          <a:prstGeom prst="ellipse">
            <a:avLst/>
          </a:prstGeom>
          <a:solidFill>
            <a:srgbClr val="FFCC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3919" y="1620642"/>
            <a:ext cx="583264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Мозаика это то, что представляет собою 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пеструю 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смесь разнородных элементов. </a:t>
            </a:r>
          </a:p>
        </p:txBody>
      </p:sp>
    </p:spTree>
    <p:extLst>
      <p:ext uri="{BB962C8B-B14F-4D97-AF65-F5344CB8AC3E}">
        <p14:creationId xmlns:p14="http://schemas.microsoft.com/office/powerpoint/2010/main" val="570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9"/>
          <a:stretch/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249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Цели: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Создать благоприятные условия в школе для пребывания  всех учащихся.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Способствовать психологической разгрузке </a:t>
            </a:r>
            <a:r>
              <a:rPr lang="ru-RU" sz="2400" b="1" dirty="0" smtClean="0">
                <a:solidFill>
                  <a:srgbClr val="7030A0"/>
                </a:solidFill>
              </a:rPr>
              <a:t>учащихся. </a:t>
            </a:r>
            <a:endParaRPr lang="ru-RU" sz="2400" b="1" dirty="0">
              <a:solidFill>
                <a:srgbClr val="7030A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Создать площадки для демонстрации успехов, и представления работ учащихся.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Повысить эффективность учебного процесса за счёт оформления рекреационных зон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Организовать работу творческих групп по  созданию выставочных зон, которые бы позволили учащимся почувствовать себя более значимыми и самостоятельными.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8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9"/>
          <a:stretch/>
        </p:blipFill>
        <p:spPr bwMode="auto">
          <a:xfrm rot="10800000">
            <a:off x="0" y="-17400"/>
            <a:ext cx="914400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7020" y="91033"/>
            <a:ext cx="4789960" cy="914400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направления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176" y="1599940"/>
            <a:ext cx="2961656" cy="1325004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Выставочные 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зоны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8630" y="1635446"/>
            <a:ext cx="3275856" cy="1289497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Зона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селфи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«Улыбочку…»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871" y="2907182"/>
            <a:ext cx="1872209" cy="914400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«Силуэт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040" y="4113813"/>
            <a:ext cx="4176464" cy="2088232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Информационно -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сменные стенды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«Радуга вкуса» 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«Новостная лента»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20052" y="4093214"/>
            <a:ext cx="3281630" cy="1993939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оны отдыха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 друзей"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Алиса в стане чудес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1005433"/>
            <a:ext cx="360040" cy="190174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59832" y="1005433"/>
            <a:ext cx="360040" cy="3087781"/>
          </a:xfrm>
          <a:prstGeom prst="downArrow">
            <a:avLst/>
          </a:prstGeom>
          <a:solidFill>
            <a:srgbClr val="FFD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292080" y="1005433"/>
            <a:ext cx="396550" cy="3087781"/>
          </a:xfrm>
          <a:prstGeom prst="downArrow">
            <a:avLst/>
          </a:prstGeom>
          <a:solidFill>
            <a:srgbClr val="FFD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201252" y="1005433"/>
            <a:ext cx="360040" cy="59450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372200" y="1025955"/>
            <a:ext cx="360040" cy="59450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Теория визуального предположения Грегори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6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Картинки по запросу стенды для выставок рисунко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 bwMode="auto">
          <a:xfrm>
            <a:off x="0" y="206498"/>
            <a:ext cx="9144000" cy="263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275856" y="1916832"/>
            <a:ext cx="2448272" cy="172819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9"/>
          <a:stretch/>
        </p:blipFill>
        <p:spPr bwMode="auto">
          <a:xfrm rot="10800000">
            <a:off x="0" y="-17401"/>
            <a:ext cx="914400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057140"/>
            <a:ext cx="2952328" cy="1731900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Эскизы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 уроках ИЗО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у</a:t>
            </a:r>
            <a:r>
              <a:rPr lang="ru-RU" sz="2800" b="1" dirty="0" smtClean="0">
                <a:solidFill>
                  <a:srgbClr val="7030A0"/>
                </a:solidFill>
              </a:rPr>
              <a:t>ч-ся 7 классов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141392"/>
            <a:ext cx="3883567" cy="1647648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В</a:t>
            </a:r>
            <a:r>
              <a:rPr lang="ru-RU" sz="4400" b="1" dirty="0" smtClean="0">
                <a:solidFill>
                  <a:srgbClr val="7030A0"/>
                </a:solidFill>
              </a:rPr>
              <a:t>ыпиливают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Н</a:t>
            </a:r>
            <a:r>
              <a:rPr lang="ru-RU" sz="2800" b="1" dirty="0" smtClean="0">
                <a:solidFill>
                  <a:srgbClr val="7030A0"/>
                </a:solidFill>
              </a:rPr>
              <a:t>а </a:t>
            </a:r>
            <a:r>
              <a:rPr lang="ru-RU" sz="2800" b="1" dirty="0">
                <a:solidFill>
                  <a:srgbClr val="7030A0"/>
                </a:solidFill>
              </a:rPr>
              <a:t>уроках </a:t>
            </a:r>
            <a:r>
              <a:rPr lang="ru-RU" sz="2800" b="1" dirty="0" smtClean="0">
                <a:solidFill>
                  <a:srgbClr val="7030A0"/>
                </a:solidFill>
              </a:rPr>
              <a:t>технологии (мальчики)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7579" y="4581128"/>
            <a:ext cx="4248472" cy="2033624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Расписывают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Участники творческой группы (уч-ся старших классов)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3635896" y="2923090"/>
            <a:ext cx="936104" cy="721934"/>
          </a:xfrm>
          <a:prstGeom prst="downArrow">
            <a:avLst/>
          </a:prstGeom>
          <a:solidFill>
            <a:srgbClr val="FFCC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335767" y="3859194"/>
            <a:ext cx="936104" cy="721934"/>
          </a:xfrm>
          <a:prstGeom prst="downArrow">
            <a:avLst/>
          </a:prstGeom>
          <a:solidFill>
            <a:srgbClr val="FFCC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Мозаика фон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/>
        </p:blipFill>
        <p:spPr bwMode="auto">
          <a:xfrm>
            <a:off x="-13911" y="-18226"/>
            <a:ext cx="9157911" cy="68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мольберты фо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8" t="4037" r="21279" b="3434"/>
          <a:stretch/>
        </p:blipFill>
        <p:spPr bwMode="auto">
          <a:xfrm>
            <a:off x="5292079" y="1340767"/>
            <a:ext cx="3048989" cy="53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стеллажи для сменных выставо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 t="11940" r="27623" b="12664"/>
          <a:stretch/>
        </p:blipFill>
        <p:spPr bwMode="auto">
          <a:xfrm>
            <a:off x="1004425" y="1340768"/>
            <a:ext cx="3292851" cy="53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8600" y="160380"/>
            <a:ext cx="7992888" cy="914400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Выставочные  зоны</a:t>
            </a:r>
          </a:p>
        </p:txBody>
      </p:sp>
    </p:spTree>
    <p:extLst>
      <p:ext uri="{BB962C8B-B14F-4D97-AF65-F5344CB8AC3E}">
        <p14:creationId xmlns:p14="http://schemas.microsoft.com/office/powerpoint/2010/main" val="3146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235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Тётя Оксана</dc:creator>
  <cp:lastModifiedBy>Админ</cp:lastModifiedBy>
  <cp:revision>41</cp:revision>
  <dcterms:created xsi:type="dcterms:W3CDTF">2017-08-10T17:09:33Z</dcterms:created>
  <dcterms:modified xsi:type="dcterms:W3CDTF">2017-09-04T04:51:32Z</dcterms:modified>
</cp:coreProperties>
</file>