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77" r:id="rId3"/>
    <p:sldId id="378" r:id="rId4"/>
    <p:sldId id="375" r:id="rId5"/>
    <p:sldId id="356" r:id="rId6"/>
    <p:sldId id="368" r:id="rId7"/>
    <p:sldId id="371" r:id="rId8"/>
    <p:sldId id="373" r:id="rId9"/>
    <p:sldId id="376" r:id="rId10"/>
  </p:sldIdLst>
  <p:sldSz cx="16256000" cy="10160000"/>
  <p:notesSz cx="16256000" cy="10160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2DBB2E"/>
    <a:srgbClr val="49D349"/>
    <a:srgbClr val="FF5050"/>
    <a:srgbClr val="FF66CC"/>
    <a:srgbClr val="78D77C"/>
    <a:srgbClr val="FF7542"/>
    <a:srgbClr val="FF52B3"/>
    <a:srgbClr val="DFD03F"/>
    <a:srgbClr val="BED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434" autoAdjust="0"/>
  </p:normalViewPr>
  <p:slideViewPr>
    <p:cSldViewPr>
      <p:cViewPr varScale="1">
        <p:scale>
          <a:sx n="58" d="100"/>
          <a:sy n="58" d="100"/>
        </p:scale>
        <p:origin x="52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24C00-B641-40DC-990C-FDFC20863705}" type="doc">
      <dgm:prSet loTypeId="urn:microsoft.com/office/officeart/2005/8/layout/lProcess3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AD960A6-03FA-4526-A8E2-501E206FDE99}">
      <dgm:prSet phldrT="[Текст]" custT="1"/>
      <dgm:spPr/>
      <dgm:t>
        <a:bodyPr/>
        <a:lstStyle/>
        <a:p>
          <a:r>
            <a:rPr lang="ru-RU" sz="4400" dirty="0" smtClean="0">
              <a:latin typeface="Arial Narrow" panose="020B0606020202030204" pitchFamily="34" charset="0"/>
            </a:rPr>
            <a:t>Интеграция талантливой молодежи в экономику Республики Татарстан</a:t>
          </a:r>
          <a:r>
            <a:rPr lang="ru-RU" sz="5300" dirty="0" smtClean="0"/>
            <a:t> </a:t>
          </a:r>
          <a:endParaRPr lang="ru-RU" sz="5300" dirty="0"/>
        </a:p>
      </dgm:t>
    </dgm:pt>
    <dgm:pt modelId="{409848EE-8E0A-4B90-8B4D-A503002C714E}" type="parTrans" cxnId="{B9DDFAE5-4D79-4997-A542-E6BD46132368}">
      <dgm:prSet/>
      <dgm:spPr/>
      <dgm:t>
        <a:bodyPr/>
        <a:lstStyle/>
        <a:p>
          <a:endParaRPr lang="ru-RU"/>
        </a:p>
      </dgm:t>
    </dgm:pt>
    <dgm:pt modelId="{F118946E-C667-4656-A025-1270AD77761A}" type="sibTrans" cxnId="{B9DDFAE5-4D79-4997-A542-E6BD46132368}">
      <dgm:prSet/>
      <dgm:spPr/>
      <dgm:t>
        <a:bodyPr/>
        <a:lstStyle/>
        <a:p>
          <a:endParaRPr lang="ru-RU"/>
        </a:p>
      </dgm:t>
    </dgm:pt>
    <dgm:pt modelId="{D54941A1-9344-477F-96EC-BDF2F6820A29}">
      <dgm:prSet phldrT="[Текст]" custT="1"/>
      <dgm:spPr/>
      <dgm:t>
        <a:bodyPr/>
        <a:lstStyle/>
        <a:p>
          <a:r>
            <a:rPr lang="ru-RU" sz="4400" dirty="0" smtClean="0">
              <a:latin typeface="Arial Narrow" panose="020B0606020202030204" pitchFamily="34" charset="0"/>
            </a:rPr>
            <a:t>Создание среды, доброжелательной к таланту</a:t>
          </a:r>
          <a:endParaRPr lang="ru-RU" sz="4400" dirty="0">
            <a:latin typeface="Arial Narrow" panose="020B0606020202030204" pitchFamily="34" charset="0"/>
          </a:endParaRPr>
        </a:p>
      </dgm:t>
    </dgm:pt>
    <dgm:pt modelId="{EBE72FF2-5C37-4FD4-9DA9-F3BF9328D60E}" type="parTrans" cxnId="{B65CFC56-039A-4B03-B81D-236184B9E2FE}">
      <dgm:prSet/>
      <dgm:spPr/>
      <dgm:t>
        <a:bodyPr/>
        <a:lstStyle/>
        <a:p>
          <a:endParaRPr lang="ru-RU"/>
        </a:p>
      </dgm:t>
    </dgm:pt>
    <dgm:pt modelId="{EF4AF136-DC90-47B9-8E8B-EEC5713627F7}" type="sibTrans" cxnId="{B65CFC56-039A-4B03-B81D-236184B9E2FE}">
      <dgm:prSet/>
      <dgm:spPr/>
      <dgm:t>
        <a:bodyPr/>
        <a:lstStyle/>
        <a:p>
          <a:endParaRPr lang="ru-RU"/>
        </a:p>
      </dgm:t>
    </dgm:pt>
    <dgm:pt modelId="{FD2D3908-2099-44AF-8C4C-82AB159114AC}" type="pres">
      <dgm:prSet presAssocID="{0C224C00-B641-40DC-990C-FDFC2086370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B5CCA1-A94B-4426-98C7-FC7EEA7C065E}" type="pres">
      <dgm:prSet presAssocID="{2AD960A6-03FA-4526-A8E2-501E206FDE99}" presName="horFlow" presStyleCnt="0"/>
      <dgm:spPr/>
      <dgm:t>
        <a:bodyPr/>
        <a:lstStyle/>
        <a:p>
          <a:endParaRPr lang="ru-RU"/>
        </a:p>
      </dgm:t>
    </dgm:pt>
    <dgm:pt modelId="{48EF242A-3604-411A-A199-AD8038ED2E51}" type="pres">
      <dgm:prSet presAssocID="{2AD960A6-03FA-4526-A8E2-501E206FDE99}" presName="bigChev" presStyleLbl="node1" presStyleIdx="0" presStyleCnt="2" custScaleX="183660"/>
      <dgm:spPr/>
      <dgm:t>
        <a:bodyPr/>
        <a:lstStyle/>
        <a:p>
          <a:endParaRPr lang="ru-RU"/>
        </a:p>
      </dgm:t>
    </dgm:pt>
    <dgm:pt modelId="{5262166E-7115-4F60-BEB2-6482B0402A52}" type="pres">
      <dgm:prSet presAssocID="{2AD960A6-03FA-4526-A8E2-501E206FDE99}" presName="vSp" presStyleCnt="0"/>
      <dgm:spPr/>
      <dgm:t>
        <a:bodyPr/>
        <a:lstStyle/>
        <a:p>
          <a:endParaRPr lang="ru-RU"/>
        </a:p>
      </dgm:t>
    </dgm:pt>
    <dgm:pt modelId="{85FE8D00-15D5-4AAA-8AE6-0F3EAB95A305}" type="pres">
      <dgm:prSet presAssocID="{D54941A1-9344-477F-96EC-BDF2F6820A29}" presName="horFlow" presStyleCnt="0"/>
      <dgm:spPr/>
      <dgm:t>
        <a:bodyPr/>
        <a:lstStyle/>
        <a:p>
          <a:endParaRPr lang="ru-RU"/>
        </a:p>
      </dgm:t>
    </dgm:pt>
    <dgm:pt modelId="{B4A08B03-1ACD-42DA-856C-4D26E8A62663}" type="pres">
      <dgm:prSet presAssocID="{D54941A1-9344-477F-96EC-BDF2F6820A29}" presName="bigChev" presStyleLbl="node1" presStyleIdx="1" presStyleCnt="2" custScaleX="183660"/>
      <dgm:spPr/>
      <dgm:t>
        <a:bodyPr/>
        <a:lstStyle/>
        <a:p>
          <a:endParaRPr lang="ru-RU"/>
        </a:p>
      </dgm:t>
    </dgm:pt>
  </dgm:ptLst>
  <dgm:cxnLst>
    <dgm:cxn modelId="{C3F4644F-CCA7-4994-9C8A-3F886215D423}" type="presOf" srcId="{D54941A1-9344-477F-96EC-BDF2F6820A29}" destId="{B4A08B03-1ACD-42DA-856C-4D26E8A62663}" srcOrd="0" destOrd="0" presId="urn:microsoft.com/office/officeart/2005/8/layout/lProcess3"/>
    <dgm:cxn modelId="{B9DDFAE5-4D79-4997-A542-E6BD46132368}" srcId="{0C224C00-B641-40DC-990C-FDFC20863705}" destId="{2AD960A6-03FA-4526-A8E2-501E206FDE99}" srcOrd="0" destOrd="0" parTransId="{409848EE-8E0A-4B90-8B4D-A503002C714E}" sibTransId="{F118946E-C667-4656-A025-1270AD77761A}"/>
    <dgm:cxn modelId="{51C879E2-42FC-41A2-9AC9-0E0EB2963AE1}" type="presOf" srcId="{2AD960A6-03FA-4526-A8E2-501E206FDE99}" destId="{48EF242A-3604-411A-A199-AD8038ED2E51}" srcOrd="0" destOrd="0" presId="urn:microsoft.com/office/officeart/2005/8/layout/lProcess3"/>
    <dgm:cxn modelId="{956C2372-1C3E-4069-BCCC-92DE890C3973}" type="presOf" srcId="{0C224C00-B641-40DC-990C-FDFC20863705}" destId="{FD2D3908-2099-44AF-8C4C-82AB159114AC}" srcOrd="0" destOrd="0" presId="urn:microsoft.com/office/officeart/2005/8/layout/lProcess3"/>
    <dgm:cxn modelId="{B65CFC56-039A-4B03-B81D-236184B9E2FE}" srcId="{0C224C00-B641-40DC-990C-FDFC20863705}" destId="{D54941A1-9344-477F-96EC-BDF2F6820A29}" srcOrd="1" destOrd="0" parTransId="{EBE72FF2-5C37-4FD4-9DA9-F3BF9328D60E}" sibTransId="{EF4AF136-DC90-47B9-8E8B-EEC5713627F7}"/>
    <dgm:cxn modelId="{C2589FC6-6889-418B-92D5-0EB78EDB7B8F}" type="presParOf" srcId="{FD2D3908-2099-44AF-8C4C-82AB159114AC}" destId="{D2B5CCA1-A94B-4426-98C7-FC7EEA7C065E}" srcOrd="0" destOrd="0" presId="urn:microsoft.com/office/officeart/2005/8/layout/lProcess3"/>
    <dgm:cxn modelId="{17C0BF08-0A7B-4E3F-B626-DDC713805015}" type="presParOf" srcId="{D2B5CCA1-A94B-4426-98C7-FC7EEA7C065E}" destId="{48EF242A-3604-411A-A199-AD8038ED2E51}" srcOrd="0" destOrd="0" presId="urn:microsoft.com/office/officeart/2005/8/layout/lProcess3"/>
    <dgm:cxn modelId="{4529B9BA-2668-4042-8DD5-E78726DDF787}" type="presParOf" srcId="{FD2D3908-2099-44AF-8C4C-82AB159114AC}" destId="{5262166E-7115-4F60-BEB2-6482B0402A52}" srcOrd="1" destOrd="0" presId="urn:microsoft.com/office/officeart/2005/8/layout/lProcess3"/>
    <dgm:cxn modelId="{C7B7AAA6-748B-42ED-8538-48A4A5F02272}" type="presParOf" srcId="{FD2D3908-2099-44AF-8C4C-82AB159114AC}" destId="{85FE8D00-15D5-4AAA-8AE6-0F3EAB95A305}" srcOrd="2" destOrd="0" presId="urn:microsoft.com/office/officeart/2005/8/layout/lProcess3"/>
    <dgm:cxn modelId="{59CD0179-4154-4B5D-B6CF-A4AE1DBEABC3}" type="presParOf" srcId="{85FE8D00-15D5-4AAA-8AE6-0F3EAB95A305}" destId="{B4A08B03-1ACD-42DA-856C-4D26E8A6266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F242A-3604-411A-A199-AD8038ED2E51}">
      <dsp:nvSpPr>
        <dsp:cNvPr id="0" name=""/>
        <dsp:cNvSpPr/>
      </dsp:nvSpPr>
      <dsp:spPr>
        <a:xfrm>
          <a:off x="160863" y="3372"/>
          <a:ext cx="10515606" cy="22902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 Narrow" panose="020B0606020202030204" pitchFamily="34" charset="0"/>
            </a:rPr>
            <a:t>Интеграция талантливой молодежи в экономику Республики Татарстан</a:t>
          </a: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1305980" y="3372"/>
        <a:ext cx="8225373" cy="2290233"/>
      </dsp:txXfrm>
    </dsp:sp>
    <dsp:sp modelId="{B4A08B03-1ACD-42DA-856C-4D26E8A62663}">
      <dsp:nvSpPr>
        <dsp:cNvPr id="0" name=""/>
        <dsp:cNvSpPr/>
      </dsp:nvSpPr>
      <dsp:spPr>
        <a:xfrm>
          <a:off x="160863" y="2614238"/>
          <a:ext cx="10515606" cy="2290233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 Narrow" panose="020B0606020202030204" pitchFamily="34" charset="0"/>
            </a:rPr>
            <a:t>Создание среды, доброжелательной к таланту</a:t>
          </a:r>
          <a:endParaRPr lang="ru-RU" sz="4400" kern="1200" dirty="0">
            <a:latin typeface="Arial Narrow" panose="020B0606020202030204" pitchFamily="34" charset="0"/>
          </a:endParaRPr>
        </a:p>
      </dsp:txBody>
      <dsp:txXfrm>
        <a:off x="1305980" y="2614238"/>
        <a:ext cx="8225373" cy="2290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9CB8F-C5B0-40F3-BF69-CFE8F2FDBC5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762000"/>
            <a:ext cx="6096000" cy="3810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625600" y="4826000"/>
            <a:ext cx="13004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9207500" y="9650413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340D1-4A5A-4C8C-B478-10B1EB597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86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340D1-4A5A-4C8C-B478-10B1EB5975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4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D1FB-748C-4E6C-AD03-8E35F4ED25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7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3149600"/>
            <a:ext cx="13817600" cy="2133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689600"/>
            <a:ext cx="11379199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60ED6CB-5B2D-DB41-A013-FDA553E59C70}" type="datetimeFigureOut">
              <a:rPr lang="en-US" altLang="ru-RU"/>
              <a:pPr/>
              <a:t>10/19/2016</a:t>
            </a:fld>
            <a:endParaRPr lang="en-US" alt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5C200-1643-544D-BBC0-236F951B6F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2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1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336800"/>
            <a:ext cx="7071360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39" y="2336800"/>
            <a:ext cx="7071360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BDE8FBF-36E8-F540-84DD-BD935D0FC4EF}" type="datetimeFigureOut">
              <a:rPr lang="en-US" altLang="ru-RU"/>
              <a:pPr/>
              <a:t>10/19/2016</a:t>
            </a:fld>
            <a:endParaRPr lang="en-US" altLang="ru-RU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6C5CD-FB84-2642-AD0E-1216CDD588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394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/>
          <p:cNvSpPr>
            <a:spLocks noChangeArrowheads="1"/>
          </p:cNvSpPr>
          <p:nvPr/>
        </p:nvSpPr>
        <p:spPr bwMode="auto">
          <a:xfrm>
            <a:off x="8116888" y="2609850"/>
            <a:ext cx="6484937" cy="580072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charset="0"/>
            </a:endParaRPr>
          </a:p>
        </p:txBody>
      </p:sp>
      <p:sp>
        <p:nvSpPr>
          <p:cNvPr id="4" name="bk object 17"/>
          <p:cNvSpPr>
            <a:spLocks noChangeArrowheads="1"/>
          </p:cNvSpPr>
          <p:nvPr/>
        </p:nvSpPr>
        <p:spPr bwMode="auto">
          <a:xfrm>
            <a:off x="1262063" y="2609850"/>
            <a:ext cx="6481762" cy="58007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charset="0"/>
            </a:endParaRPr>
          </a:p>
        </p:txBody>
      </p:sp>
      <p:sp>
        <p:nvSpPr>
          <p:cNvPr id="5" name="bk object 18"/>
          <p:cNvSpPr>
            <a:spLocks/>
          </p:cNvSpPr>
          <p:nvPr/>
        </p:nvSpPr>
        <p:spPr bwMode="auto">
          <a:xfrm>
            <a:off x="12668250" y="8869363"/>
            <a:ext cx="2413000" cy="1290637"/>
          </a:xfrm>
          <a:custGeom>
            <a:avLst/>
            <a:gdLst>
              <a:gd name="T0" fmla="*/ 2423143 w 2412365"/>
              <a:gd name="T1" fmla="*/ 0 h 1290320"/>
              <a:gd name="T2" fmla="*/ 0 w 2412365"/>
              <a:gd name="T3" fmla="*/ 1295617 h 1290320"/>
              <a:gd name="T4" fmla="*/ 364098 w 2412365"/>
              <a:gd name="T5" fmla="*/ 1295617 h 1290320"/>
              <a:gd name="T6" fmla="*/ 2423143 w 2412365"/>
              <a:gd name="T7" fmla="*/ 194681 h 1290320"/>
              <a:gd name="T8" fmla="*/ 2423143 w 2412365"/>
              <a:gd name="T9" fmla="*/ 0 h 1290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12365" h="1290320">
                <a:moveTo>
                  <a:pt x="2412326" y="0"/>
                </a:moveTo>
                <a:lnTo>
                  <a:pt x="0" y="1290218"/>
                </a:lnTo>
                <a:lnTo>
                  <a:pt x="362470" y="1290218"/>
                </a:lnTo>
                <a:lnTo>
                  <a:pt x="2412326" y="193865"/>
                </a:lnTo>
                <a:lnTo>
                  <a:pt x="2412326" y="0"/>
                </a:lnTo>
                <a:close/>
              </a:path>
            </a:pathLst>
          </a:custGeom>
          <a:solidFill>
            <a:srgbClr val="FF75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bk object 19"/>
          <p:cNvSpPr>
            <a:spLocks/>
          </p:cNvSpPr>
          <p:nvPr/>
        </p:nvSpPr>
        <p:spPr bwMode="auto">
          <a:xfrm>
            <a:off x="13030200" y="8566150"/>
            <a:ext cx="2982913" cy="1593850"/>
          </a:xfrm>
          <a:custGeom>
            <a:avLst/>
            <a:gdLst>
              <a:gd name="T0" fmla="*/ 2967140 w 2983865"/>
              <a:gd name="T1" fmla="*/ 0 h 1595754"/>
              <a:gd name="T2" fmla="*/ 0 w 2983865"/>
              <a:gd name="T3" fmla="*/ 1563532 h 1595754"/>
              <a:gd name="T4" fmla="*/ 360511 w 2983865"/>
              <a:gd name="T5" fmla="*/ 1563532 h 1595754"/>
              <a:gd name="T6" fmla="*/ 2967140 w 2983865"/>
              <a:gd name="T7" fmla="*/ 189971 h 1595754"/>
              <a:gd name="T8" fmla="*/ 2967140 w 2983865"/>
              <a:gd name="T9" fmla="*/ 0 h 15957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83865" h="1595754">
                <a:moveTo>
                  <a:pt x="2983280" y="0"/>
                </a:moveTo>
                <a:lnTo>
                  <a:pt x="0" y="1595589"/>
                </a:lnTo>
                <a:lnTo>
                  <a:pt x="362470" y="1595589"/>
                </a:lnTo>
                <a:lnTo>
                  <a:pt x="2983280" y="193865"/>
                </a:lnTo>
                <a:lnTo>
                  <a:pt x="2983280" y="0"/>
                </a:lnTo>
                <a:close/>
              </a:path>
            </a:pathLst>
          </a:custGeom>
          <a:solidFill>
            <a:srgbClr val="FF52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bk object 20"/>
          <p:cNvSpPr>
            <a:spLocks/>
          </p:cNvSpPr>
          <p:nvPr/>
        </p:nvSpPr>
        <p:spPr bwMode="auto">
          <a:xfrm>
            <a:off x="14325600" y="7531100"/>
            <a:ext cx="1919288" cy="1222375"/>
          </a:xfrm>
          <a:custGeom>
            <a:avLst/>
            <a:gdLst>
              <a:gd name="T0" fmla="*/ 1903502 w 1920240"/>
              <a:gd name="T1" fmla="*/ 0 h 1221104"/>
              <a:gd name="T2" fmla="*/ 0 w 1920240"/>
              <a:gd name="T3" fmla="*/ 1045025 h 1221104"/>
              <a:gd name="T4" fmla="*/ 0 w 1920240"/>
              <a:gd name="T5" fmla="*/ 1242348 h 1221104"/>
              <a:gd name="T6" fmla="*/ 1903502 w 1920240"/>
              <a:gd name="T7" fmla="*/ 197324 h 1221104"/>
              <a:gd name="T8" fmla="*/ 1903502 w 1920240"/>
              <a:gd name="T9" fmla="*/ 0 h 122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0240" h="1221104">
                <a:moveTo>
                  <a:pt x="1919617" y="0"/>
                </a:moveTo>
                <a:lnTo>
                  <a:pt x="0" y="1026706"/>
                </a:lnTo>
                <a:lnTo>
                  <a:pt x="0" y="1220571"/>
                </a:lnTo>
                <a:lnTo>
                  <a:pt x="1919617" y="193865"/>
                </a:lnTo>
                <a:lnTo>
                  <a:pt x="1919617" y="0"/>
                </a:lnTo>
                <a:close/>
              </a:path>
            </a:pathLst>
          </a:custGeom>
          <a:solidFill>
            <a:srgbClr val="36C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bk object 21"/>
          <p:cNvSpPr>
            <a:spLocks/>
          </p:cNvSpPr>
          <p:nvPr/>
        </p:nvSpPr>
        <p:spPr bwMode="auto">
          <a:xfrm>
            <a:off x="13828713" y="9399588"/>
            <a:ext cx="1419225" cy="760412"/>
          </a:xfrm>
          <a:custGeom>
            <a:avLst/>
            <a:gdLst>
              <a:gd name="T0" fmla="*/ 1418983 w 1419225"/>
              <a:gd name="T1" fmla="*/ 0 h 759459"/>
              <a:gd name="T2" fmla="*/ 0 w 1419225"/>
              <a:gd name="T3" fmla="*/ 775280 h 759459"/>
              <a:gd name="T4" fmla="*/ 362483 w 1419225"/>
              <a:gd name="T5" fmla="*/ 775280 h 759459"/>
              <a:gd name="T6" fmla="*/ 1418983 w 1419225"/>
              <a:gd name="T7" fmla="*/ 198042 h 759459"/>
              <a:gd name="T8" fmla="*/ 1418983 w 1419225"/>
              <a:gd name="T9" fmla="*/ 0 h 7594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9225" h="759459">
                <a:moveTo>
                  <a:pt x="1418983" y="0"/>
                </a:moveTo>
                <a:lnTo>
                  <a:pt x="0" y="758926"/>
                </a:lnTo>
                <a:lnTo>
                  <a:pt x="362483" y="758926"/>
                </a:lnTo>
                <a:lnTo>
                  <a:pt x="1418983" y="193865"/>
                </a:lnTo>
                <a:lnTo>
                  <a:pt x="1418983" y="0"/>
                </a:lnTo>
                <a:close/>
              </a:path>
            </a:pathLst>
          </a:custGeom>
          <a:solidFill>
            <a:srgbClr val="FB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1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9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01C748-9F92-724C-95C5-225C2A353D55}" type="datetimeFigureOut">
              <a:rPr lang="en-US" altLang="ru-RU"/>
              <a:pPr/>
              <a:t>10/19/2016</a:t>
            </a:fld>
            <a:endParaRPr lang="en-US" altLang="ru-RU"/>
          </a:p>
        </p:txBody>
      </p:sp>
      <p:sp>
        <p:nvSpPr>
          <p:cNvPr id="11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C69C1-8096-E141-957C-D6DDDAFFAE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8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E4CD417-95C8-7B47-B255-9A90114FABBF}" type="datetimeFigureOut">
              <a:rPr lang="en-US" altLang="ru-RU"/>
              <a:pPr/>
              <a:t>10/19/2016</a:t>
            </a:fld>
            <a:endParaRPr lang="en-US" altLang="ru-RU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DDA44-F831-A04C-BB9A-E4268DB413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67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1E69F9D-9E8E-D74F-8E1F-36EA271EC87A}" type="datetimeFigureOut">
              <a:rPr lang="en-US" altLang="ru-RU"/>
              <a:pPr/>
              <a:t>10/19/2016</a:t>
            </a:fld>
            <a:endParaRPr lang="en-US" altLang="ru-RU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EB672-B680-0241-B4C9-E8F2EFCE6F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58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156186"/>
            <a:ext cx="13817600" cy="276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5757334"/>
            <a:ext cx="1137920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7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4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9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86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41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18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B111-BBA1-4DFB-97CD-C821B25B4731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A9FD-593D-4D75-B211-EB8CF90539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8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/>
          </p:cNvSpPr>
          <p:nvPr/>
        </p:nvSpPr>
        <p:spPr bwMode="auto">
          <a:xfrm>
            <a:off x="12668250" y="8869363"/>
            <a:ext cx="2413000" cy="1290637"/>
          </a:xfrm>
          <a:custGeom>
            <a:avLst/>
            <a:gdLst>
              <a:gd name="T0" fmla="*/ 2423143 w 2412365"/>
              <a:gd name="T1" fmla="*/ 0 h 1290320"/>
              <a:gd name="T2" fmla="*/ 0 w 2412365"/>
              <a:gd name="T3" fmla="*/ 1295617 h 1290320"/>
              <a:gd name="T4" fmla="*/ 364098 w 2412365"/>
              <a:gd name="T5" fmla="*/ 1295617 h 1290320"/>
              <a:gd name="T6" fmla="*/ 2423143 w 2412365"/>
              <a:gd name="T7" fmla="*/ 194681 h 1290320"/>
              <a:gd name="T8" fmla="*/ 2423143 w 2412365"/>
              <a:gd name="T9" fmla="*/ 0 h 1290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12365" h="1290320">
                <a:moveTo>
                  <a:pt x="2412326" y="0"/>
                </a:moveTo>
                <a:lnTo>
                  <a:pt x="0" y="1290218"/>
                </a:lnTo>
                <a:lnTo>
                  <a:pt x="362470" y="1290218"/>
                </a:lnTo>
                <a:lnTo>
                  <a:pt x="2412326" y="193865"/>
                </a:lnTo>
                <a:lnTo>
                  <a:pt x="2412326" y="0"/>
                </a:lnTo>
                <a:close/>
              </a:path>
            </a:pathLst>
          </a:custGeom>
          <a:solidFill>
            <a:srgbClr val="FF75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7" name="bk object 17"/>
          <p:cNvSpPr>
            <a:spLocks/>
          </p:cNvSpPr>
          <p:nvPr/>
        </p:nvSpPr>
        <p:spPr bwMode="auto">
          <a:xfrm>
            <a:off x="13030200" y="8566150"/>
            <a:ext cx="2982913" cy="1593850"/>
          </a:xfrm>
          <a:custGeom>
            <a:avLst/>
            <a:gdLst>
              <a:gd name="T0" fmla="*/ 2967140 w 2983865"/>
              <a:gd name="T1" fmla="*/ 0 h 1595754"/>
              <a:gd name="T2" fmla="*/ 0 w 2983865"/>
              <a:gd name="T3" fmla="*/ 1563532 h 1595754"/>
              <a:gd name="T4" fmla="*/ 360511 w 2983865"/>
              <a:gd name="T5" fmla="*/ 1563532 h 1595754"/>
              <a:gd name="T6" fmla="*/ 2967140 w 2983865"/>
              <a:gd name="T7" fmla="*/ 189971 h 1595754"/>
              <a:gd name="T8" fmla="*/ 2967140 w 2983865"/>
              <a:gd name="T9" fmla="*/ 0 h 15957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83865" h="1595754">
                <a:moveTo>
                  <a:pt x="2983280" y="0"/>
                </a:moveTo>
                <a:lnTo>
                  <a:pt x="0" y="1595589"/>
                </a:lnTo>
                <a:lnTo>
                  <a:pt x="362470" y="1595589"/>
                </a:lnTo>
                <a:lnTo>
                  <a:pt x="2983280" y="193865"/>
                </a:lnTo>
                <a:lnTo>
                  <a:pt x="2983280" y="0"/>
                </a:lnTo>
                <a:close/>
              </a:path>
            </a:pathLst>
          </a:custGeom>
          <a:solidFill>
            <a:srgbClr val="FF52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8" name="bk object 18"/>
          <p:cNvSpPr>
            <a:spLocks/>
          </p:cNvSpPr>
          <p:nvPr/>
        </p:nvSpPr>
        <p:spPr bwMode="auto">
          <a:xfrm>
            <a:off x="14325600" y="7531100"/>
            <a:ext cx="1919288" cy="1222375"/>
          </a:xfrm>
          <a:custGeom>
            <a:avLst/>
            <a:gdLst>
              <a:gd name="T0" fmla="*/ 1903502 w 1920240"/>
              <a:gd name="T1" fmla="*/ 0 h 1221104"/>
              <a:gd name="T2" fmla="*/ 0 w 1920240"/>
              <a:gd name="T3" fmla="*/ 1045025 h 1221104"/>
              <a:gd name="T4" fmla="*/ 0 w 1920240"/>
              <a:gd name="T5" fmla="*/ 1242348 h 1221104"/>
              <a:gd name="T6" fmla="*/ 1903502 w 1920240"/>
              <a:gd name="T7" fmla="*/ 197324 h 1221104"/>
              <a:gd name="T8" fmla="*/ 1903502 w 1920240"/>
              <a:gd name="T9" fmla="*/ 0 h 122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0240" h="1221104">
                <a:moveTo>
                  <a:pt x="1919617" y="0"/>
                </a:moveTo>
                <a:lnTo>
                  <a:pt x="0" y="1026706"/>
                </a:lnTo>
                <a:lnTo>
                  <a:pt x="0" y="1220571"/>
                </a:lnTo>
                <a:lnTo>
                  <a:pt x="1919617" y="193865"/>
                </a:lnTo>
                <a:lnTo>
                  <a:pt x="1919617" y="0"/>
                </a:lnTo>
                <a:close/>
              </a:path>
            </a:pathLst>
          </a:custGeom>
          <a:solidFill>
            <a:srgbClr val="36C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9" name="bk object 19"/>
          <p:cNvSpPr>
            <a:spLocks/>
          </p:cNvSpPr>
          <p:nvPr/>
        </p:nvSpPr>
        <p:spPr bwMode="auto">
          <a:xfrm>
            <a:off x="13828713" y="9399588"/>
            <a:ext cx="1419225" cy="760412"/>
          </a:xfrm>
          <a:custGeom>
            <a:avLst/>
            <a:gdLst>
              <a:gd name="T0" fmla="*/ 1418971 w 1419225"/>
              <a:gd name="T1" fmla="*/ 0 h 759459"/>
              <a:gd name="T2" fmla="*/ 0 w 1419225"/>
              <a:gd name="T3" fmla="*/ 775280 h 759459"/>
              <a:gd name="T4" fmla="*/ 362483 w 1419225"/>
              <a:gd name="T5" fmla="*/ 775280 h 759459"/>
              <a:gd name="T6" fmla="*/ 1418971 w 1419225"/>
              <a:gd name="T7" fmla="*/ 198042 h 759459"/>
              <a:gd name="T8" fmla="*/ 1418971 w 1419225"/>
              <a:gd name="T9" fmla="*/ 0 h 7594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9225" h="759459">
                <a:moveTo>
                  <a:pt x="1418971" y="0"/>
                </a:moveTo>
                <a:lnTo>
                  <a:pt x="0" y="758926"/>
                </a:lnTo>
                <a:lnTo>
                  <a:pt x="362483" y="758926"/>
                </a:lnTo>
                <a:lnTo>
                  <a:pt x="1418971" y="193865"/>
                </a:lnTo>
                <a:lnTo>
                  <a:pt x="1418971" y="0"/>
                </a:lnTo>
                <a:close/>
              </a:path>
            </a:pathLst>
          </a:custGeom>
          <a:solidFill>
            <a:srgbClr val="FB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30" name="Holder 2"/>
          <p:cNvSpPr>
            <a:spLocks noGrp="1"/>
          </p:cNvSpPr>
          <p:nvPr>
            <p:ph type="title"/>
          </p:nvPr>
        </p:nvSpPr>
        <p:spPr bwMode="auto">
          <a:xfrm>
            <a:off x="2495550" y="3503613"/>
            <a:ext cx="11264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1031" name="Holder 3"/>
          <p:cNvSpPr>
            <a:spLocks noGrp="1"/>
          </p:cNvSpPr>
          <p:nvPr>
            <p:ph type="body" idx="1"/>
          </p:nvPr>
        </p:nvSpPr>
        <p:spPr bwMode="auto">
          <a:xfrm>
            <a:off x="1250950" y="2505075"/>
            <a:ext cx="13754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9263" y="9450388"/>
            <a:ext cx="5197475" cy="2746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ru-RU" alt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9450388"/>
            <a:ext cx="3740150" cy="2746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7FF55BA-C05B-B749-941B-30C1A8E9FA6F}" type="datetimeFigureOut">
              <a:rPr lang="en-US" altLang="ru-RU"/>
              <a:pPr/>
              <a:t>10/19/2016</a:t>
            </a:fld>
            <a:endParaRPr lang="en-US" alt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3050" y="9450388"/>
            <a:ext cx="3740150" cy="2746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E88FD29-5042-C445-ACA9-8E9F3E4C62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8" r:id="rId3"/>
    <p:sldLayoutId id="2147483796" r:id="rId4"/>
    <p:sldLayoutId id="2147483797" r:id="rId5"/>
    <p:sldLayoutId id="21474837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>
          <a:solidFill>
            <a:schemeClr val="tx2"/>
          </a:solidFill>
          <a:latin typeface="Calibri" panose="020F0502020204030204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>
          <a:solidFill>
            <a:schemeClr val="tx2"/>
          </a:solidFill>
          <a:latin typeface="Calibri" panose="020F0502020204030204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>
          <a:solidFill>
            <a:schemeClr val="tx2"/>
          </a:solidFill>
          <a:latin typeface="Calibri" panose="020F0502020204030204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>
          <a:solidFill>
            <a:schemeClr val="tx2"/>
          </a:solidFill>
          <a:latin typeface="Calibri" panose="020F0502020204030204" pitchFamily="34" charset="0"/>
          <a:ea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455613" indent="1588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370013" indent="1588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alents.ru/" TargetMode="External"/><Relationship Id="rId2" Type="http://schemas.openxmlformats.org/officeDocument/2006/relationships/hyperlink" Target="mailto:politolog2004@mail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talents.ru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talents.ru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talents.ru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object 2"/>
          <p:cNvSpPr>
            <a:spLocks/>
          </p:cNvSpPr>
          <p:nvPr/>
        </p:nvSpPr>
        <p:spPr bwMode="auto">
          <a:xfrm>
            <a:off x="5207000" y="7186613"/>
            <a:ext cx="5559425" cy="2973387"/>
          </a:xfrm>
          <a:custGeom>
            <a:avLst/>
            <a:gdLst>
              <a:gd name="T0" fmla="*/ 5536199 w 5560695"/>
              <a:gd name="T1" fmla="*/ 0 h 2974340"/>
              <a:gd name="T2" fmla="*/ 0 w 5560695"/>
              <a:gd name="T3" fmla="*/ 2955842 h 2974340"/>
              <a:gd name="T4" fmla="*/ 702403 w 5560695"/>
              <a:gd name="T5" fmla="*/ 2955842 h 2974340"/>
              <a:gd name="T6" fmla="*/ 5536199 w 5560695"/>
              <a:gd name="T7" fmla="*/ 375013 h 2974340"/>
              <a:gd name="T8" fmla="*/ 5536199 w 5560695"/>
              <a:gd name="T9" fmla="*/ 0 h 2974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60695"/>
              <a:gd name="T16" fmla="*/ 0 h 2974340"/>
              <a:gd name="T17" fmla="*/ 5560695 w 5560695"/>
              <a:gd name="T18" fmla="*/ 2974340 h 2974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60695" h="2974340">
                <a:moveTo>
                  <a:pt x="5560275" y="0"/>
                </a:moveTo>
                <a:lnTo>
                  <a:pt x="0" y="2973895"/>
                </a:lnTo>
                <a:lnTo>
                  <a:pt x="705459" y="2973895"/>
                </a:lnTo>
                <a:lnTo>
                  <a:pt x="5560275" y="377304"/>
                </a:lnTo>
                <a:lnTo>
                  <a:pt x="5560275" y="0"/>
                </a:lnTo>
                <a:close/>
              </a:path>
            </a:pathLst>
          </a:custGeom>
          <a:solidFill>
            <a:srgbClr val="FF75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0" name="object 3"/>
          <p:cNvSpPr>
            <a:spLocks/>
          </p:cNvSpPr>
          <p:nvPr/>
        </p:nvSpPr>
        <p:spPr bwMode="auto">
          <a:xfrm>
            <a:off x="5910263" y="6592888"/>
            <a:ext cx="6670675" cy="3567112"/>
          </a:xfrm>
          <a:custGeom>
            <a:avLst/>
            <a:gdLst>
              <a:gd name="T0" fmla="*/ 6647374 w 6671945"/>
              <a:gd name="T1" fmla="*/ 0 h 3568700"/>
              <a:gd name="T2" fmla="*/ 0 w 6671945"/>
              <a:gd name="T3" fmla="*/ 3538155 h 3568700"/>
              <a:gd name="T4" fmla="*/ 702900 w 6671945"/>
              <a:gd name="T5" fmla="*/ 3538155 h 3568700"/>
              <a:gd name="T6" fmla="*/ 6647374 w 6671945"/>
              <a:gd name="T7" fmla="*/ 374125 h 3568700"/>
              <a:gd name="T8" fmla="*/ 6647374 w 6671945"/>
              <a:gd name="T9" fmla="*/ 0 h 3568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1945"/>
              <a:gd name="T16" fmla="*/ 0 h 3568700"/>
              <a:gd name="T17" fmla="*/ 6671945 w 6671945"/>
              <a:gd name="T18" fmla="*/ 3568700 h 35687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1945" h="3568700">
                <a:moveTo>
                  <a:pt x="6671462" y="0"/>
                </a:moveTo>
                <a:lnTo>
                  <a:pt x="0" y="3568204"/>
                </a:lnTo>
                <a:lnTo>
                  <a:pt x="705446" y="3568204"/>
                </a:lnTo>
                <a:lnTo>
                  <a:pt x="6671462" y="377304"/>
                </a:lnTo>
                <a:lnTo>
                  <a:pt x="6671462" y="0"/>
                </a:lnTo>
                <a:close/>
              </a:path>
            </a:pathLst>
          </a:custGeom>
          <a:solidFill>
            <a:srgbClr val="FF52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1" name="object 5"/>
          <p:cNvSpPr>
            <a:spLocks/>
          </p:cNvSpPr>
          <p:nvPr/>
        </p:nvSpPr>
        <p:spPr bwMode="auto">
          <a:xfrm>
            <a:off x="7464425" y="8220075"/>
            <a:ext cx="3627438" cy="1939925"/>
          </a:xfrm>
          <a:custGeom>
            <a:avLst/>
            <a:gdLst>
              <a:gd name="T0" fmla="*/ 3633046 w 3627120"/>
              <a:gd name="T1" fmla="*/ 0 h 1939925"/>
              <a:gd name="T2" fmla="*/ 0 w 3627120"/>
              <a:gd name="T3" fmla="*/ 1939886 h 1939925"/>
              <a:gd name="T4" fmla="*/ 706637 w 3627120"/>
              <a:gd name="T5" fmla="*/ 1939886 h 1939925"/>
              <a:gd name="T6" fmla="*/ 3633046 w 3627120"/>
              <a:gd name="T7" fmla="*/ 377304 h 1939925"/>
              <a:gd name="T8" fmla="*/ 3633046 w 3627120"/>
              <a:gd name="T9" fmla="*/ 0 h 1939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7120"/>
              <a:gd name="T16" fmla="*/ 0 h 1939925"/>
              <a:gd name="T17" fmla="*/ 3627120 w 3627120"/>
              <a:gd name="T18" fmla="*/ 1939925 h 19399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7120" h="1939925">
                <a:moveTo>
                  <a:pt x="3627005" y="0"/>
                </a:moveTo>
                <a:lnTo>
                  <a:pt x="0" y="1939886"/>
                </a:lnTo>
                <a:lnTo>
                  <a:pt x="705459" y="1939886"/>
                </a:lnTo>
                <a:lnTo>
                  <a:pt x="3627005" y="377304"/>
                </a:lnTo>
                <a:lnTo>
                  <a:pt x="3627005" y="0"/>
                </a:lnTo>
                <a:close/>
              </a:path>
            </a:pathLst>
          </a:custGeom>
          <a:solidFill>
            <a:srgbClr val="FB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2" name="object 6"/>
          <p:cNvSpPr>
            <a:spLocks/>
          </p:cNvSpPr>
          <p:nvPr/>
        </p:nvSpPr>
        <p:spPr bwMode="auto">
          <a:xfrm>
            <a:off x="14633575" y="5594350"/>
            <a:ext cx="1365250" cy="1108075"/>
          </a:xfrm>
          <a:custGeom>
            <a:avLst/>
            <a:gdLst>
              <a:gd name="T0" fmla="*/ 1365046 w 1365250"/>
              <a:gd name="T1" fmla="*/ 0 h 1107440"/>
              <a:gd name="T2" fmla="*/ 0 w 1365250"/>
              <a:gd name="T3" fmla="*/ 738080 h 1107440"/>
              <a:gd name="T4" fmla="*/ 0 w 1365250"/>
              <a:gd name="T5" fmla="*/ 1119503 h 1107440"/>
              <a:gd name="T6" fmla="*/ 1365046 w 1365250"/>
              <a:gd name="T7" fmla="*/ 381435 h 1107440"/>
              <a:gd name="T8" fmla="*/ 1365046 w 1365250"/>
              <a:gd name="T9" fmla="*/ 0 h 1107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5250"/>
              <a:gd name="T16" fmla="*/ 0 h 1107440"/>
              <a:gd name="T17" fmla="*/ 1365250 w 1365250"/>
              <a:gd name="T18" fmla="*/ 1107440 h 1107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5250" h="1107440">
                <a:moveTo>
                  <a:pt x="1365046" y="0"/>
                </a:moveTo>
                <a:lnTo>
                  <a:pt x="0" y="730084"/>
                </a:lnTo>
                <a:lnTo>
                  <a:pt x="0" y="1107376"/>
                </a:lnTo>
                <a:lnTo>
                  <a:pt x="1365046" y="377304"/>
                </a:lnTo>
                <a:lnTo>
                  <a:pt x="1365046" y="0"/>
                </a:lnTo>
                <a:close/>
              </a:path>
            </a:pathLst>
          </a:custGeom>
          <a:solidFill>
            <a:srgbClr val="FB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4" name="object 4"/>
          <p:cNvSpPr>
            <a:spLocks/>
          </p:cNvSpPr>
          <p:nvPr/>
        </p:nvSpPr>
        <p:spPr bwMode="auto">
          <a:xfrm>
            <a:off x="10345738" y="3571875"/>
            <a:ext cx="4529137" cy="2801938"/>
          </a:xfrm>
          <a:custGeom>
            <a:avLst/>
            <a:gdLst>
              <a:gd name="T0" fmla="*/ 4511531 w 4530090"/>
              <a:gd name="T1" fmla="*/ 0 h 2800350"/>
              <a:gd name="T2" fmla="*/ 0 w 4530090"/>
              <a:gd name="T3" fmla="*/ 2448859 h 2800350"/>
              <a:gd name="T4" fmla="*/ 0 w 4530090"/>
              <a:gd name="T5" fmla="*/ 2830245 h 2800350"/>
              <a:gd name="T6" fmla="*/ 4511531 w 4530090"/>
              <a:gd name="T7" fmla="*/ 381400 h 2800350"/>
              <a:gd name="T8" fmla="*/ 4511531 w 4530090"/>
              <a:gd name="T9" fmla="*/ 0 h 2800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0090"/>
              <a:gd name="T16" fmla="*/ 0 h 2800350"/>
              <a:gd name="T17" fmla="*/ 4530090 w 4530090"/>
              <a:gd name="T18" fmla="*/ 2800350 h 2800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0090" h="2800350">
                <a:moveTo>
                  <a:pt x="4529582" y="0"/>
                </a:moveTo>
                <a:lnTo>
                  <a:pt x="0" y="2422639"/>
                </a:lnTo>
                <a:lnTo>
                  <a:pt x="0" y="2799943"/>
                </a:lnTo>
                <a:lnTo>
                  <a:pt x="4529582" y="377316"/>
                </a:lnTo>
                <a:lnTo>
                  <a:pt x="4529582" y="0"/>
                </a:lnTo>
                <a:close/>
              </a:path>
            </a:pathLst>
          </a:custGeom>
          <a:solidFill>
            <a:srgbClr val="36C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ru-RU" altLang="ru-RU"/>
              <a:t> </a:t>
            </a:r>
          </a:p>
        </p:txBody>
      </p:sp>
      <p:sp>
        <p:nvSpPr>
          <p:cNvPr id="12" name="object 9"/>
          <p:cNvSpPr>
            <a:spLocks noChangeArrowheads="1"/>
          </p:cNvSpPr>
          <p:nvPr/>
        </p:nvSpPr>
        <p:spPr bwMode="auto">
          <a:xfrm>
            <a:off x="537820" y="612033"/>
            <a:ext cx="5289550" cy="17811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7820" y="2690071"/>
            <a:ext cx="15697200" cy="299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7" rIns="82052" bIns="4102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55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программа </a:t>
            </a:r>
            <a:br>
              <a:rPr lang="ru-RU" altLang="ru-RU" sz="55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4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4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«Стратегическое управление талантами </a:t>
            </a:r>
            <a:r>
              <a:rPr lang="en-US" altLang="ru-RU" sz="4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ru-RU" sz="4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Республике Татарстан</a:t>
            </a:r>
            <a:r>
              <a:rPr lang="en-US" altLang="ru-RU" sz="4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4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2015-2020 гг.»</a:t>
            </a:r>
            <a:endParaRPr lang="ru-RU" altLang="ru-RU" sz="44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9706" y="2336800"/>
            <a:ext cx="10877894" cy="593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90"/>
              </a:lnSpc>
            </a:pPr>
            <a:r>
              <a:rPr lang="ru-RU" sz="5500" b="0" dirty="0" smtClean="0">
                <a:solidFill>
                  <a:srgbClr val="4F81BD"/>
                </a:solidFill>
                <a:latin typeface="Arial Narrow" panose="020B0606020202030204" pitchFamily="34" charset="0"/>
                <a:ea typeface="Open Sans" pitchFamily="34" charset="0"/>
                <a:cs typeface="Open Sans" pitchFamily="34" charset="0"/>
              </a:rPr>
              <a:t>Цель реализации Госпрограммы</a:t>
            </a:r>
            <a:endParaRPr sz="5500" b="0" dirty="0">
              <a:solidFill>
                <a:srgbClr val="4F81BD"/>
              </a:solidFill>
              <a:latin typeface="Arial Narrow" panose="020B0606020202030204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284109" y="9035117"/>
            <a:ext cx="2864866" cy="267335"/>
            <a:chOff x="1284109" y="9035117"/>
            <a:chExt cx="2864866" cy="267335"/>
          </a:xfrm>
        </p:grpSpPr>
        <p:sp>
          <p:nvSpPr>
            <p:cNvPr id="3" name="object 3"/>
            <p:cNvSpPr/>
            <p:nvPr/>
          </p:nvSpPr>
          <p:spPr>
            <a:xfrm>
              <a:off x="3903573" y="9105189"/>
              <a:ext cx="123189" cy="121920"/>
            </a:xfrm>
            <a:custGeom>
              <a:avLst/>
              <a:gdLst/>
              <a:ahLst/>
              <a:cxnLst/>
              <a:rect l="l" t="t" r="r" b="b"/>
              <a:pathLst>
                <a:path w="123189" h="121920">
                  <a:moveTo>
                    <a:pt x="61239" y="0"/>
                  </a:moveTo>
                  <a:lnTo>
                    <a:pt x="36743" y="4511"/>
                  </a:lnTo>
                  <a:lnTo>
                    <a:pt x="17351" y="17089"/>
                  </a:lnTo>
                  <a:lnTo>
                    <a:pt x="4593" y="36299"/>
                  </a:lnTo>
                  <a:lnTo>
                    <a:pt x="0" y="60705"/>
                  </a:lnTo>
                  <a:lnTo>
                    <a:pt x="4593" y="85114"/>
                  </a:lnTo>
                  <a:lnTo>
                    <a:pt x="17351" y="104328"/>
                  </a:lnTo>
                  <a:lnTo>
                    <a:pt x="36743" y="116911"/>
                  </a:lnTo>
                  <a:lnTo>
                    <a:pt x="61239" y="121424"/>
                  </a:lnTo>
                  <a:lnTo>
                    <a:pt x="85832" y="116911"/>
                  </a:lnTo>
                  <a:lnTo>
                    <a:pt x="105278" y="104328"/>
                  </a:lnTo>
                  <a:lnTo>
                    <a:pt x="108656" y="99250"/>
                  </a:lnTo>
                  <a:lnTo>
                    <a:pt x="61239" y="99250"/>
                  </a:lnTo>
                  <a:lnTo>
                    <a:pt x="46555" y="96297"/>
                  </a:lnTo>
                  <a:lnTo>
                    <a:pt x="35350" y="88164"/>
                  </a:lnTo>
                  <a:lnTo>
                    <a:pt x="28203" y="75938"/>
                  </a:lnTo>
                  <a:lnTo>
                    <a:pt x="25692" y="60705"/>
                  </a:lnTo>
                  <a:lnTo>
                    <a:pt x="28203" y="45405"/>
                  </a:lnTo>
                  <a:lnTo>
                    <a:pt x="35350" y="33191"/>
                  </a:lnTo>
                  <a:lnTo>
                    <a:pt x="46555" y="25101"/>
                  </a:lnTo>
                  <a:lnTo>
                    <a:pt x="61239" y="22174"/>
                  </a:lnTo>
                  <a:lnTo>
                    <a:pt x="108661" y="22174"/>
                  </a:lnTo>
                  <a:lnTo>
                    <a:pt x="105278" y="17089"/>
                  </a:lnTo>
                  <a:lnTo>
                    <a:pt x="85832" y="4511"/>
                  </a:lnTo>
                  <a:lnTo>
                    <a:pt x="61239" y="0"/>
                  </a:lnTo>
                  <a:close/>
                </a:path>
                <a:path w="123189" h="121920">
                  <a:moveTo>
                    <a:pt x="108661" y="22174"/>
                  </a:moveTo>
                  <a:lnTo>
                    <a:pt x="61239" y="22174"/>
                  </a:lnTo>
                  <a:lnTo>
                    <a:pt x="75951" y="25101"/>
                  </a:lnTo>
                  <a:lnTo>
                    <a:pt x="87217" y="33191"/>
                  </a:lnTo>
                  <a:lnTo>
                    <a:pt x="94425" y="45405"/>
                  </a:lnTo>
                  <a:lnTo>
                    <a:pt x="96964" y="60705"/>
                  </a:lnTo>
                  <a:lnTo>
                    <a:pt x="94425" y="75938"/>
                  </a:lnTo>
                  <a:lnTo>
                    <a:pt x="87217" y="88164"/>
                  </a:lnTo>
                  <a:lnTo>
                    <a:pt x="75951" y="96297"/>
                  </a:lnTo>
                  <a:lnTo>
                    <a:pt x="61239" y="99250"/>
                  </a:lnTo>
                  <a:lnTo>
                    <a:pt x="108656" y="99250"/>
                  </a:lnTo>
                  <a:lnTo>
                    <a:pt x="118059" y="85114"/>
                  </a:lnTo>
                  <a:lnTo>
                    <a:pt x="122656" y="60705"/>
                  </a:lnTo>
                  <a:lnTo>
                    <a:pt x="118059" y="36299"/>
                  </a:lnTo>
                  <a:lnTo>
                    <a:pt x="108661" y="22174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39755" y="9107123"/>
              <a:ext cx="109220" cy="117475"/>
            </a:xfrm>
            <a:custGeom>
              <a:avLst/>
              <a:gdLst/>
              <a:ahLst/>
              <a:cxnLst/>
              <a:rect l="l" t="t" r="r" b="b"/>
              <a:pathLst>
                <a:path w="109220" h="117475">
                  <a:moveTo>
                    <a:pt x="36118" y="21462"/>
                  </a:moveTo>
                  <a:lnTo>
                    <a:pt x="11125" y="21462"/>
                  </a:lnTo>
                  <a:lnTo>
                    <a:pt x="11125" y="117373"/>
                  </a:lnTo>
                  <a:lnTo>
                    <a:pt x="74841" y="117373"/>
                  </a:lnTo>
                  <a:lnTo>
                    <a:pt x="89604" y="114899"/>
                  </a:lnTo>
                  <a:lnTo>
                    <a:pt x="100291" y="108137"/>
                  </a:lnTo>
                  <a:lnTo>
                    <a:pt x="106787" y="98074"/>
                  </a:lnTo>
                  <a:lnTo>
                    <a:pt x="107202" y="95732"/>
                  </a:lnTo>
                  <a:lnTo>
                    <a:pt x="36118" y="95732"/>
                  </a:lnTo>
                  <a:lnTo>
                    <a:pt x="36118" y="68452"/>
                  </a:lnTo>
                  <a:lnTo>
                    <a:pt x="103498" y="68452"/>
                  </a:lnTo>
                  <a:lnTo>
                    <a:pt x="102400" y="66452"/>
                  </a:lnTo>
                  <a:lnTo>
                    <a:pt x="95241" y="60089"/>
                  </a:lnTo>
                  <a:lnTo>
                    <a:pt x="86448" y="56845"/>
                  </a:lnTo>
                  <a:lnTo>
                    <a:pt x="94289" y="53745"/>
                  </a:lnTo>
                  <a:lnTo>
                    <a:pt x="100728" y="48058"/>
                  </a:lnTo>
                  <a:lnTo>
                    <a:pt x="101308" y="46989"/>
                  </a:lnTo>
                  <a:lnTo>
                    <a:pt x="36118" y="46989"/>
                  </a:lnTo>
                  <a:lnTo>
                    <a:pt x="36118" y="21462"/>
                  </a:lnTo>
                  <a:close/>
                </a:path>
                <a:path w="109220" h="117475">
                  <a:moveTo>
                    <a:pt x="103498" y="68452"/>
                  </a:moveTo>
                  <a:lnTo>
                    <a:pt x="78181" y="68452"/>
                  </a:lnTo>
                  <a:lnTo>
                    <a:pt x="83464" y="74790"/>
                  </a:lnTo>
                  <a:lnTo>
                    <a:pt x="83464" y="90627"/>
                  </a:lnTo>
                  <a:lnTo>
                    <a:pt x="77825" y="95732"/>
                  </a:lnTo>
                  <a:lnTo>
                    <a:pt x="107202" y="95732"/>
                  </a:lnTo>
                  <a:lnTo>
                    <a:pt x="108978" y="85699"/>
                  </a:lnTo>
                  <a:lnTo>
                    <a:pt x="107215" y="75226"/>
                  </a:lnTo>
                  <a:lnTo>
                    <a:pt x="103498" y="68452"/>
                  </a:lnTo>
                  <a:close/>
                </a:path>
                <a:path w="109220" h="117475">
                  <a:moveTo>
                    <a:pt x="72897" y="0"/>
                  </a:moveTo>
                  <a:lnTo>
                    <a:pt x="0" y="0"/>
                  </a:lnTo>
                  <a:lnTo>
                    <a:pt x="0" y="21462"/>
                  </a:lnTo>
                  <a:lnTo>
                    <a:pt x="75895" y="21462"/>
                  </a:lnTo>
                  <a:lnTo>
                    <a:pt x="81165" y="26923"/>
                  </a:lnTo>
                  <a:lnTo>
                    <a:pt x="81165" y="41706"/>
                  </a:lnTo>
                  <a:lnTo>
                    <a:pt x="75895" y="46989"/>
                  </a:lnTo>
                  <a:lnTo>
                    <a:pt x="101308" y="46989"/>
                  </a:lnTo>
                  <a:lnTo>
                    <a:pt x="105088" y="40030"/>
                  </a:lnTo>
                  <a:lnTo>
                    <a:pt x="106692" y="29908"/>
                  </a:lnTo>
                  <a:lnTo>
                    <a:pt x="104555" y="18629"/>
                  </a:lnTo>
                  <a:lnTo>
                    <a:pt x="98177" y="9082"/>
                  </a:lnTo>
                  <a:lnTo>
                    <a:pt x="87608" y="2471"/>
                  </a:lnTo>
                  <a:lnTo>
                    <a:pt x="72897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74885" y="9107120"/>
              <a:ext cx="113030" cy="120014"/>
            </a:xfrm>
            <a:custGeom>
              <a:avLst/>
              <a:gdLst/>
              <a:ahLst/>
              <a:cxnLst/>
              <a:rect l="l" t="t" r="r" b="b"/>
              <a:pathLst>
                <a:path w="113029" h="120015">
                  <a:moveTo>
                    <a:pt x="112623" y="0"/>
                  </a:moveTo>
                  <a:lnTo>
                    <a:pt x="17322" y="0"/>
                  </a:lnTo>
                  <a:lnTo>
                    <a:pt x="17322" y="21475"/>
                  </a:lnTo>
                  <a:lnTo>
                    <a:pt x="26758" y="21475"/>
                  </a:lnTo>
                  <a:lnTo>
                    <a:pt x="22351" y="60007"/>
                  </a:lnTo>
                  <a:lnTo>
                    <a:pt x="18952" y="78905"/>
                  </a:lnTo>
                  <a:lnTo>
                    <a:pt x="14204" y="90279"/>
                  </a:lnTo>
                  <a:lnTo>
                    <a:pt x="7943" y="95845"/>
                  </a:lnTo>
                  <a:lnTo>
                    <a:pt x="0" y="97320"/>
                  </a:lnTo>
                  <a:lnTo>
                    <a:pt x="0" y="119494"/>
                  </a:lnTo>
                  <a:lnTo>
                    <a:pt x="40783" y="91355"/>
                  </a:lnTo>
                  <a:lnTo>
                    <a:pt x="51739" y="21996"/>
                  </a:lnTo>
                  <a:lnTo>
                    <a:pt x="112623" y="21996"/>
                  </a:lnTo>
                  <a:lnTo>
                    <a:pt x="112623" y="0"/>
                  </a:lnTo>
                  <a:close/>
                </a:path>
                <a:path w="113029" h="120015">
                  <a:moveTo>
                    <a:pt x="112623" y="21996"/>
                  </a:moveTo>
                  <a:lnTo>
                    <a:pt x="87464" y="21996"/>
                  </a:lnTo>
                  <a:lnTo>
                    <a:pt x="87464" y="117386"/>
                  </a:lnTo>
                  <a:lnTo>
                    <a:pt x="112623" y="117386"/>
                  </a:lnTo>
                  <a:lnTo>
                    <a:pt x="112623" y="21996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14521" y="9107115"/>
              <a:ext cx="122555" cy="117475"/>
            </a:xfrm>
            <a:custGeom>
              <a:avLst/>
              <a:gdLst/>
              <a:ahLst/>
              <a:cxnLst/>
              <a:rect l="l" t="t" r="r" b="b"/>
              <a:pathLst>
                <a:path w="122554" h="117475">
                  <a:moveTo>
                    <a:pt x="86362" y="24993"/>
                  </a:moveTo>
                  <a:lnTo>
                    <a:pt x="61061" y="24993"/>
                  </a:lnTo>
                  <a:lnTo>
                    <a:pt x="79362" y="75501"/>
                  </a:lnTo>
                  <a:lnTo>
                    <a:pt x="0" y="75501"/>
                  </a:lnTo>
                  <a:lnTo>
                    <a:pt x="0" y="96977"/>
                  </a:lnTo>
                  <a:lnTo>
                    <a:pt x="7899" y="96977"/>
                  </a:lnTo>
                  <a:lnTo>
                    <a:pt x="0" y="117386"/>
                  </a:lnTo>
                  <a:lnTo>
                    <a:pt x="28498" y="117386"/>
                  </a:lnTo>
                  <a:lnTo>
                    <a:pt x="35902" y="97497"/>
                  </a:lnTo>
                  <a:lnTo>
                    <a:pt x="114295" y="97497"/>
                  </a:lnTo>
                  <a:lnTo>
                    <a:pt x="86362" y="24993"/>
                  </a:lnTo>
                  <a:close/>
                </a:path>
                <a:path w="122554" h="117475">
                  <a:moveTo>
                    <a:pt x="114295" y="97497"/>
                  </a:moveTo>
                  <a:lnTo>
                    <a:pt x="86233" y="97497"/>
                  </a:lnTo>
                  <a:lnTo>
                    <a:pt x="93446" y="117386"/>
                  </a:lnTo>
                  <a:lnTo>
                    <a:pt x="121958" y="117386"/>
                  </a:lnTo>
                  <a:lnTo>
                    <a:pt x="114295" y="97497"/>
                  </a:lnTo>
                  <a:close/>
                </a:path>
                <a:path w="122554" h="117475">
                  <a:moveTo>
                    <a:pt x="76733" y="0"/>
                  </a:moveTo>
                  <a:lnTo>
                    <a:pt x="45402" y="0"/>
                  </a:lnTo>
                  <a:lnTo>
                    <a:pt x="16192" y="75501"/>
                  </a:lnTo>
                  <a:lnTo>
                    <a:pt x="42760" y="75501"/>
                  </a:lnTo>
                  <a:lnTo>
                    <a:pt x="61061" y="24993"/>
                  </a:lnTo>
                  <a:lnTo>
                    <a:pt x="86362" y="24993"/>
                  </a:lnTo>
                  <a:lnTo>
                    <a:pt x="76733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5985" y="9107115"/>
              <a:ext cx="122555" cy="117475"/>
            </a:xfrm>
            <a:custGeom>
              <a:avLst/>
              <a:gdLst/>
              <a:ahLst/>
              <a:cxnLst/>
              <a:rect l="l" t="t" r="r" b="b"/>
              <a:pathLst>
                <a:path w="122554" h="117475">
                  <a:moveTo>
                    <a:pt x="76733" y="0"/>
                  </a:moveTo>
                  <a:lnTo>
                    <a:pt x="31762" y="0"/>
                  </a:lnTo>
                  <a:lnTo>
                    <a:pt x="31762" y="21475"/>
                  </a:lnTo>
                  <a:lnTo>
                    <a:pt x="37096" y="21475"/>
                  </a:lnTo>
                  <a:lnTo>
                    <a:pt x="0" y="117386"/>
                  </a:lnTo>
                  <a:lnTo>
                    <a:pt x="28511" y="117386"/>
                  </a:lnTo>
                  <a:lnTo>
                    <a:pt x="35902" y="97497"/>
                  </a:lnTo>
                  <a:lnTo>
                    <a:pt x="114295" y="97497"/>
                  </a:lnTo>
                  <a:lnTo>
                    <a:pt x="105821" y="75501"/>
                  </a:lnTo>
                  <a:lnTo>
                    <a:pt x="42760" y="75501"/>
                  </a:lnTo>
                  <a:lnTo>
                    <a:pt x="61061" y="24993"/>
                  </a:lnTo>
                  <a:lnTo>
                    <a:pt x="86362" y="24993"/>
                  </a:lnTo>
                  <a:lnTo>
                    <a:pt x="76733" y="0"/>
                  </a:lnTo>
                  <a:close/>
                </a:path>
                <a:path w="122554" h="117475">
                  <a:moveTo>
                    <a:pt x="114295" y="97497"/>
                  </a:moveTo>
                  <a:lnTo>
                    <a:pt x="86232" y="97497"/>
                  </a:lnTo>
                  <a:lnTo>
                    <a:pt x="93446" y="117386"/>
                  </a:lnTo>
                  <a:lnTo>
                    <a:pt x="121958" y="117386"/>
                  </a:lnTo>
                  <a:lnTo>
                    <a:pt x="114295" y="97497"/>
                  </a:lnTo>
                  <a:close/>
                </a:path>
                <a:path w="122554" h="117475">
                  <a:moveTo>
                    <a:pt x="86362" y="24993"/>
                  </a:moveTo>
                  <a:lnTo>
                    <a:pt x="61061" y="24993"/>
                  </a:lnTo>
                  <a:lnTo>
                    <a:pt x="79374" y="75501"/>
                  </a:lnTo>
                  <a:lnTo>
                    <a:pt x="105821" y="75501"/>
                  </a:lnTo>
                  <a:lnTo>
                    <a:pt x="86362" y="24993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49395" y="9107113"/>
              <a:ext cx="120014" cy="117475"/>
            </a:xfrm>
            <a:custGeom>
              <a:avLst/>
              <a:gdLst/>
              <a:ahLst/>
              <a:cxnLst/>
              <a:rect l="l" t="t" r="r" b="b"/>
              <a:pathLst>
                <a:path w="120014" h="117475">
                  <a:moveTo>
                    <a:pt x="39154" y="0"/>
                  </a:moveTo>
                  <a:lnTo>
                    <a:pt x="0" y="0"/>
                  </a:lnTo>
                  <a:lnTo>
                    <a:pt x="0" y="21475"/>
                  </a:lnTo>
                  <a:lnTo>
                    <a:pt x="14160" y="21475"/>
                  </a:lnTo>
                  <a:lnTo>
                    <a:pt x="14160" y="117386"/>
                  </a:lnTo>
                  <a:lnTo>
                    <a:pt x="39154" y="117386"/>
                  </a:lnTo>
                  <a:lnTo>
                    <a:pt x="39154" y="68110"/>
                  </a:lnTo>
                  <a:lnTo>
                    <a:pt x="119748" y="68110"/>
                  </a:lnTo>
                  <a:lnTo>
                    <a:pt x="119748" y="46113"/>
                  </a:lnTo>
                  <a:lnTo>
                    <a:pt x="39154" y="46113"/>
                  </a:lnTo>
                  <a:lnTo>
                    <a:pt x="39154" y="0"/>
                  </a:lnTo>
                  <a:close/>
                </a:path>
                <a:path w="120014" h="117475">
                  <a:moveTo>
                    <a:pt x="119748" y="68110"/>
                  </a:moveTo>
                  <a:lnTo>
                    <a:pt x="94589" y="68110"/>
                  </a:lnTo>
                  <a:lnTo>
                    <a:pt x="94589" y="117386"/>
                  </a:lnTo>
                  <a:lnTo>
                    <a:pt x="119748" y="117386"/>
                  </a:lnTo>
                  <a:lnTo>
                    <a:pt x="119748" y="68110"/>
                  </a:lnTo>
                  <a:close/>
                </a:path>
                <a:path w="120014" h="117475">
                  <a:moveTo>
                    <a:pt x="119748" y="0"/>
                  </a:moveTo>
                  <a:lnTo>
                    <a:pt x="94589" y="0"/>
                  </a:lnTo>
                  <a:lnTo>
                    <a:pt x="94589" y="46113"/>
                  </a:lnTo>
                  <a:lnTo>
                    <a:pt x="119748" y="46113"/>
                  </a:lnTo>
                  <a:lnTo>
                    <a:pt x="119748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80486" y="9129117"/>
              <a:ext cx="0" cy="95885"/>
            </a:xfrm>
            <a:custGeom>
              <a:avLst/>
              <a:gdLst/>
              <a:ahLst/>
              <a:cxnLst/>
              <a:rect l="l" t="t" r="r" b="b"/>
              <a:pathLst>
                <a:path h="95884">
                  <a:moveTo>
                    <a:pt x="0" y="0"/>
                  </a:moveTo>
                  <a:lnTo>
                    <a:pt x="0" y="95389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29699" y="913188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75" y="0"/>
                  </a:lnTo>
                </a:path>
              </a:pathLst>
            </a:custGeom>
            <a:ln w="635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29699" y="9117915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0" y="0"/>
                  </a:moveTo>
                  <a:lnTo>
                    <a:pt x="97510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26002" y="9213165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35331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38587" y="912871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59">
                  <a:moveTo>
                    <a:pt x="0" y="0"/>
                  </a:moveTo>
                  <a:lnTo>
                    <a:pt x="0" y="73659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72801" y="913188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75" y="0"/>
                  </a:lnTo>
                </a:path>
              </a:pathLst>
            </a:custGeom>
            <a:ln w="635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91686" y="9117915"/>
              <a:ext cx="102870" cy="0"/>
            </a:xfrm>
            <a:custGeom>
              <a:avLst/>
              <a:gdLst/>
              <a:ahLst/>
              <a:cxnLst/>
              <a:rect l="l" t="t" r="r" b="b"/>
              <a:pathLst>
                <a:path w="102870">
                  <a:moveTo>
                    <a:pt x="0" y="0"/>
                  </a:moveTo>
                  <a:lnTo>
                    <a:pt x="102590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18918" y="9105183"/>
              <a:ext cx="111760" cy="121920"/>
            </a:xfrm>
            <a:custGeom>
              <a:avLst/>
              <a:gdLst/>
              <a:ahLst/>
              <a:cxnLst/>
              <a:rect l="l" t="t" r="r" b="b"/>
              <a:pathLst>
                <a:path w="111760" h="121920">
                  <a:moveTo>
                    <a:pt x="62471" y="0"/>
                  </a:moveTo>
                  <a:lnTo>
                    <a:pt x="37858" y="4413"/>
                  </a:lnTo>
                  <a:lnTo>
                    <a:pt x="18034" y="16829"/>
                  </a:lnTo>
                  <a:lnTo>
                    <a:pt x="4810" y="36009"/>
                  </a:lnTo>
                  <a:lnTo>
                    <a:pt x="0" y="60718"/>
                  </a:lnTo>
                  <a:lnTo>
                    <a:pt x="4810" y="85420"/>
                  </a:lnTo>
                  <a:lnTo>
                    <a:pt x="18034" y="104597"/>
                  </a:lnTo>
                  <a:lnTo>
                    <a:pt x="37858" y="117011"/>
                  </a:lnTo>
                  <a:lnTo>
                    <a:pt x="62471" y="121424"/>
                  </a:lnTo>
                  <a:lnTo>
                    <a:pt x="79869" y="118970"/>
                  </a:lnTo>
                  <a:lnTo>
                    <a:pt x="93554" y="112474"/>
                  </a:lnTo>
                  <a:lnTo>
                    <a:pt x="103972" y="103240"/>
                  </a:lnTo>
                  <a:lnTo>
                    <a:pt x="106804" y="99263"/>
                  </a:lnTo>
                  <a:lnTo>
                    <a:pt x="62471" y="99263"/>
                  </a:lnTo>
                  <a:lnTo>
                    <a:pt x="47739" y="96358"/>
                  </a:lnTo>
                  <a:lnTo>
                    <a:pt x="36094" y="88306"/>
                  </a:lnTo>
                  <a:lnTo>
                    <a:pt x="28443" y="76096"/>
                  </a:lnTo>
                  <a:lnTo>
                    <a:pt x="25692" y="60718"/>
                  </a:lnTo>
                  <a:lnTo>
                    <a:pt x="28443" y="45341"/>
                  </a:lnTo>
                  <a:lnTo>
                    <a:pt x="36094" y="33131"/>
                  </a:lnTo>
                  <a:lnTo>
                    <a:pt x="47739" y="25078"/>
                  </a:lnTo>
                  <a:lnTo>
                    <a:pt x="62471" y="22174"/>
                  </a:lnTo>
                  <a:lnTo>
                    <a:pt x="106965" y="22174"/>
                  </a:lnTo>
                  <a:lnTo>
                    <a:pt x="104047" y="18045"/>
                  </a:lnTo>
                  <a:lnTo>
                    <a:pt x="93621" y="8867"/>
                  </a:lnTo>
                  <a:lnTo>
                    <a:pt x="79894" y="2428"/>
                  </a:lnTo>
                  <a:lnTo>
                    <a:pt x="62471" y="0"/>
                  </a:lnTo>
                  <a:close/>
                </a:path>
                <a:path w="111760" h="121920">
                  <a:moveTo>
                    <a:pt x="90106" y="82181"/>
                  </a:moveTo>
                  <a:lnTo>
                    <a:pt x="85417" y="88938"/>
                  </a:lnTo>
                  <a:lnTo>
                    <a:pt x="78994" y="94356"/>
                  </a:lnTo>
                  <a:lnTo>
                    <a:pt x="71218" y="97956"/>
                  </a:lnTo>
                  <a:lnTo>
                    <a:pt x="62471" y="99263"/>
                  </a:lnTo>
                  <a:lnTo>
                    <a:pt x="106804" y="99263"/>
                  </a:lnTo>
                  <a:lnTo>
                    <a:pt x="111569" y="92570"/>
                  </a:lnTo>
                  <a:lnTo>
                    <a:pt x="90106" y="82181"/>
                  </a:lnTo>
                  <a:close/>
                </a:path>
                <a:path w="111760" h="121920">
                  <a:moveTo>
                    <a:pt x="106965" y="22174"/>
                  </a:moveTo>
                  <a:lnTo>
                    <a:pt x="62471" y="22174"/>
                  </a:lnTo>
                  <a:lnTo>
                    <a:pt x="71218" y="23505"/>
                  </a:lnTo>
                  <a:lnTo>
                    <a:pt x="78994" y="27146"/>
                  </a:lnTo>
                  <a:lnTo>
                    <a:pt x="85417" y="32568"/>
                  </a:lnTo>
                  <a:lnTo>
                    <a:pt x="90106" y="39242"/>
                  </a:lnTo>
                  <a:lnTo>
                    <a:pt x="111569" y="28689"/>
                  </a:lnTo>
                  <a:lnTo>
                    <a:pt x="106965" y="22174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7485" y="9129117"/>
              <a:ext cx="0" cy="95885"/>
            </a:xfrm>
            <a:custGeom>
              <a:avLst/>
              <a:gdLst/>
              <a:ahLst/>
              <a:cxnLst/>
              <a:rect l="l" t="t" r="r" b="b"/>
              <a:pathLst>
                <a:path h="95884">
                  <a:moveTo>
                    <a:pt x="0" y="0"/>
                  </a:moveTo>
                  <a:lnTo>
                    <a:pt x="0" y="95389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90583" y="9118120"/>
              <a:ext cx="93980" cy="0"/>
            </a:xfrm>
            <a:custGeom>
              <a:avLst/>
              <a:gdLst/>
              <a:ahLst/>
              <a:cxnLst/>
              <a:rect l="l" t="t" r="r" b="b"/>
              <a:pathLst>
                <a:path w="93980">
                  <a:moveTo>
                    <a:pt x="0" y="0"/>
                  </a:moveTo>
                  <a:lnTo>
                    <a:pt x="93624" y="0"/>
                  </a:lnTo>
                </a:path>
              </a:pathLst>
            </a:custGeom>
            <a:ln w="21996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28977" y="9107123"/>
              <a:ext cx="111760" cy="117475"/>
            </a:xfrm>
            <a:custGeom>
              <a:avLst/>
              <a:gdLst/>
              <a:ahLst/>
              <a:cxnLst/>
              <a:rect l="l" t="t" r="r" b="b"/>
              <a:pathLst>
                <a:path w="111760" h="117475">
                  <a:moveTo>
                    <a:pt x="105809" y="68452"/>
                  </a:moveTo>
                  <a:lnTo>
                    <a:pt x="80492" y="68452"/>
                  </a:lnTo>
                  <a:lnTo>
                    <a:pt x="85775" y="74790"/>
                  </a:lnTo>
                  <a:lnTo>
                    <a:pt x="85775" y="90627"/>
                  </a:lnTo>
                  <a:lnTo>
                    <a:pt x="80137" y="95732"/>
                  </a:lnTo>
                  <a:lnTo>
                    <a:pt x="0" y="95732"/>
                  </a:lnTo>
                  <a:lnTo>
                    <a:pt x="0" y="117208"/>
                  </a:lnTo>
                  <a:lnTo>
                    <a:pt x="13436" y="117208"/>
                  </a:lnTo>
                  <a:lnTo>
                    <a:pt x="13436" y="117373"/>
                  </a:lnTo>
                  <a:lnTo>
                    <a:pt x="77152" y="117373"/>
                  </a:lnTo>
                  <a:lnTo>
                    <a:pt x="91916" y="114899"/>
                  </a:lnTo>
                  <a:lnTo>
                    <a:pt x="102603" y="108137"/>
                  </a:lnTo>
                  <a:lnTo>
                    <a:pt x="109099" y="98074"/>
                  </a:lnTo>
                  <a:lnTo>
                    <a:pt x="111290" y="85699"/>
                  </a:lnTo>
                  <a:lnTo>
                    <a:pt x="109527" y="75226"/>
                  </a:lnTo>
                  <a:lnTo>
                    <a:pt x="105809" y="68452"/>
                  </a:lnTo>
                  <a:close/>
                </a:path>
                <a:path w="111760" h="117475">
                  <a:moveTo>
                    <a:pt x="75209" y="0"/>
                  </a:moveTo>
                  <a:lnTo>
                    <a:pt x="13436" y="0"/>
                  </a:lnTo>
                  <a:lnTo>
                    <a:pt x="13436" y="95732"/>
                  </a:lnTo>
                  <a:lnTo>
                    <a:pt x="38430" y="95732"/>
                  </a:lnTo>
                  <a:lnTo>
                    <a:pt x="38430" y="68452"/>
                  </a:lnTo>
                  <a:lnTo>
                    <a:pt x="105809" y="68452"/>
                  </a:lnTo>
                  <a:lnTo>
                    <a:pt x="104711" y="66452"/>
                  </a:lnTo>
                  <a:lnTo>
                    <a:pt x="97552" y="60089"/>
                  </a:lnTo>
                  <a:lnTo>
                    <a:pt x="88760" y="56845"/>
                  </a:lnTo>
                  <a:lnTo>
                    <a:pt x="96600" y="53745"/>
                  </a:lnTo>
                  <a:lnTo>
                    <a:pt x="103039" y="48058"/>
                  </a:lnTo>
                  <a:lnTo>
                    <a:pt x="103620" y="46989"/>
                  </a:lnTo>
                  <a:lnTo>
                    <a:pt x="38430" y="46989"/>
                  </a:lnTo>
                  <a:lnTo>
                    <a:pt x="38430" y="21462"/>
                  </a:lnTo>
                  <a:lnTo>
                    <a:pt x="107403" y="21462"/>
                  </a:lnTo>
                  <a:lnTo>
                    <a:pt x="106866" y="18629"/>
                  </a:lnTo>
                  <a:lnTo>
                    <a:pt x="100488" y="9082"/>
                  </a:lnTo>
                  <a:lnTo>
                    <a:pt x="89919" y="2471"/>
                  </a:lnTo>
                  <a:lnTo>
                    <a:pt x="75209" y="0"/>
                  </a:lnTo>
                  <a:close/>
                </a:path>
                <a:path w="111760" h="117475">
                  <a:moveTo>
                    <a:pt x="107403" y="21462"/>
                  </a:moveTo>
                  <a:lnTo>
                    <a:pt x="78206" y="21462"/>
                  </a:lnTo>
                  <a:lnTo>
                    <a:pt x="83477" y="26923"/>
                  </a:lnTo>
                  <a:lnTo>
                    <a:pt x="83477" y="41706"/>
                  </a:lnTo>
                  <a:lnTo>
                    <a:pt x="78206" y="46989"/>
                  </a:lnTo>
                  <a:lnTo>
                    <a:pt x="103620" y="46989"/>
                  </a:lnTo>
                  <a:lnTo>
                    <a:pt x="107400" y="40030"/>
                  </a:lnTo>
                  <a:lnTo>
                    <a:pt x="109004" y="29908"/>
                  </a:lnTo>
                  <a:lnTo>
                    <a:pt x="107403" y="21462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94470" y="9107125"/>
              <a:ext cx="106045" cy="117475"/>
            </a:xfrm>
            <a:custGeom>
              <a:avLst/>
              <a:gdLst/>
              <a:ahLst/>
              <a:cxnLst/>
              <a:rect l="l" t="t" r="r" b="b"/>
              <a:pathLst>
                <a:path w="106044" h="117475">
                  <a:moveTo>
                    <a:pt x="102111" y="21996"/>
                  </a:moveTo>
                  <a:lnTo>
                    <a:pt x="72555" y="21996"/>
                  </a:lnTo>
                  <a:lnTo>
                    <a:pt x="79946" y="27978"/>
                  </a:lnTo>
                  <a:lnTo>
                    <a:pt x="79946" y="47510"/>
                  </a:lnTo>
                  <a:lnTo>
                    <a:pt x="72555" y="53670"/>
                  </a:lnTo>
                  <a:lnTo>
                    <a:pt x="0" y="53670"/>
                  </a:lnTo>
                  <a:lnTo>
                    <a:pt x="0" y="75145"/>
                  </a:lnTo>
                  <a:lnTo>
                    <a:pt x="11137" y="75145"/>
                  </a:lnTo>
                  <a:lnTo>
                    <a:pt x="11137" y="117373"/>
                  </a:lnTo>
                  <a:lnTo>
                    <a:pt x="36131" y="117373"/>
                  </a:lnTo>
                  <a:lnTo>
                    <a:pt x="36131" y="75666"/>
                  </a:lnTo>
                  <a:lnTo>
                    <a:pt x="66040" y="75666"/>
                  </a:lnTo>
                  <a:lnTo>
                    <a:pt x="82893" y="72625"/>
                  </a:lnTo>
                  <a:lnTo>
                    <a:pt x="95256" y="64403"/>
                  </a:lnTo>
                  <a:lnTo>
                    <a:pt x="102866" y="52354"/>
                  </a:lnTo>
                  <a:lnTo>
                    <a:pt x="105460" y="37833"/>
                  </a:lnTo>
                  <a:lnTo>
                    <a:pt x="102891" y="23236"/>
                  </a:lnTo>
                  <a:lnTo>
                    <a:pt x="102111" y="21996"/>
                  </a:lnTo>
                  <a:close/>
                </a:path>
                <a:path w="106044" h="117475">
                  <a:moveTo>
                    <a:pt x="66040" y="0"/>
                  </a:moveTo>
                  <a:lnTo>
                    <a:pt x="11137" y="0"/>
                  </a:lnTo>
                  <a:lnTo>
                    <a:pt x="11137" y="53670"/>
                  </a:lnTo>
                  <a:lnTo>
                    <a:pt x="36131" y="53670"/>
                  </a:lnTo>
                  <a:lnTo>
                    <a:pt x="36131" y="21996"/>
                  </a:lnTo>
                  <a:lnTo>
                    <a:pt x="102111" y="21996"/>
                  </a:lnTo>
                  <a:lnTo>
                    <a:pt x="95323" y="11196"/>
                  </a:lnTo>
                  <a:lnTo>
                    <a:pt x="82968" y="3016"/>
                  </a:lnTo>
                  <a:lnTo>
                    <a:pt x="66040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49386" y="9107113"/>
              <a:ext cx="106045" cy="117475"/>
            </a:xfrm>
            <a:custGeom>
              <a:avLst/>
              <a:gdLst/>
              <a:ahLst/>
              <a:cxnLst/>
              <a:rect l="l" t="t" r="r" b="b"/>
              <a:pathLst>
                <a:path w="106044" h="117475">
                  <a:moveTo>
                    <a:pt x="24993" y="0"/>
                  </a:moveTo>
                  <a:lnTo>
                    <a:pt x="0" y="0"/>
                  </a:lnTo>
                  <a:lnTo>
                    <a:pt x="0" y="117386"/>
                  </a:lnTo>
                  <a:lnTo>
                    <a:pt x="32486" y="117208"/>
                  </a:lnTo>
                  <a:lnTo>
                    <a:pt x="32486" y="95745"/>
                  </a:lnTo>
                  <a:lnTo>
                    <a:pt x="24993" y="95745"/>
                  </a:lnTo>
                  <a:lnTo>
                    <a:pt x="24993" y="68110"/>
                  </a:lnTo>
                  <a:lnTo>
                    <a:pt x="105587" y="68110"/>
                  </a:lnTo>
                  <a:lnTo>
                    <a:pt x="105587" y="46113"/>
                  </a:lnTo>
                  <a:lnTo>
                    <a:pt x="24993" y="46113"/>
                  </a:lnTo>
                  <a:lnTo>
                    <a:pt x="24993" y="0"/>
                  </a:lnTo>
                  <a:close/>
                </a:path>
                <a:path w="106044" h="117475">
                  <a:moveTo>
                    <a:pt x="105587" y="68110"/>
                  </a:moveTo>
                  <a:lnTo>
                    <a:pt x="80429" y="68110"/>
                  </a:lnTo>
                  <a:lnTo>
                    <a:pt x="80429" y="117386"/>
                  </a:lnTo>
                  <a:lnTo>
                    <a:pt x="105587" y="117386"/>
                  </a:lnTo>
                  <a:lnTo>
                    <a:pt x="105587" y="68110"/>
                  </a:lnTo>
                  <a:close/>
                </a:path>
                <a:path w="106044" h="117475">
                  <a:moveTo>
                    <a:pt x="105587" y="0"/>
                  </a:moveTo>
                  <a:lnTo>
                    <a:pt x="80429" y="0"/>
                  </a:lnTo>
                  <a:lnTo>
                    <a:pt x="80429" y="46113"/>
                  </a:lnTo>
                  <a:lnTo>
                    <a:pt x="105587" y="46113"/>
                  </a:lnTo>
                  <a:lnTo>
                    <a:pt x="105587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9699" y="9107125"/>
              <a:ext cx="120014" cy="120014"/>
            </a:xfrm>
            <a:custGeom>
              <a:avLst/>
              <a:gdLst/>
              <a:ahLst/>
              <a:cxnLst/>
              <a:rect l="l" t="t" r="r" b="b"/>
              <a:pathLst>
                <a:path w="120014" h="120015">
                  <a:moveTo>
                    <a:pt x="15633" y="90982"/>
                  </a:moveTo>
                  <a:lnTo>
                    <a:pt x="6121" y="111036"/>
                  </a:lnTo>
                  <a:lnTo>
                    <a:pt x="10992" y="114366"/>
                  </a:lnTo>
                  <a:lnTo>
                    <a:pt x="17364" y="117051"/>
                  </a:lnTo>
                  <a:lnTo>
                    <a:pt x="24759" y="118842"/>
                  </a:lnTo>
                  <a:lnTo>
                    <a:pt x="32702" y="119494"/>
                  </a:lnTo>
                  <a:lnTo>
                    <a:pt x="46517" y="117648"/>
                  </a:lnTo>
                  <a:lnTo>
                    <a:pt x="57034" y="112518"/>
                  </a:lnTo>
                  <a:lnTo>
                    <a:pt x="64976" y="104717"/>
                  </a:lnTo>
                  <a:lnTo>
                    <a:pt x="69546" y="97320"/>
                  </a:lnTo>
                  <a:lnTo>
                    <a:pt x="25133" y="97320"/>
                  </a:lnTo>
                  <a:lnTo>
                    <a:pt x="19672" y="94322"/>
                  </a:lnTo>
                  <a:lnTo>
                    <a:pt x="15633" y="90982"/>
                  </a:lnTo>
                  <a:close/>
                </a:path>
                <a:path w="120014" h="120015">
                  <a:moveTo>
                    <a:pt x="32880" y="0"/>
                  </a:moveTo>
                  <a:lnTo>
                    <a:pt x="0" y="0"/>
                  </a:lnTo>
                  <a:lnTo>
                    <a:pt x="0" y="21463"/>
                  </a:lnTo>
                  <a:lnTo>
                    <a:pt x="15455" y="21463"/>
                  </a:lnTo>
                  <a:lnTo>
                    <a:pt x="47840" y="85166"/>
                  </a:lnTo>
                  <a:lnTo>
                    <a:pt x="43256" y="93789"/>
                  </a:lnTo>
                  <a:lnTo>
                    <a:pt x="39382" y="97320"/>
                  </a:lnTo>
                  <a:lnTo>
                    <a:pt x="69546" y="97320"/>
                  </a:lnTo>
                  <a:lnTo>
                    <a:pt x="71069" y="94856"/>
                  </a:lnTo>
                  <a:lnTo>
                    <a:pt x="87679" y="62293"/>
                  </a:lnTo>
                  <a:lnTo>
                    <a:pt x="61912" y="62293"/>
                  </a:lnTo>
                  <a:lnTo>
                    <a:pt x="32880" y="0"/>
                  </a:lnTo>
                  <a:close/>
                </a:path>
                <a:path w="120014" h="120015">
                  <a:moveTo>
                    <a:pt x="119456" y="0"/>
                  </a:moveTo>
                  <a:lnTo>
                    <a:pt x="91122" y="0"/>
                  </a:lnTo>
                  <a:lnTo>
                    <a:pt x="61912" y="62293"/>
                  </a:lnTo>
                  <a:lnTo>
                    <a:pt x="87679" y="62293"/>
                  </a:lnTo>
                  <a:lnTo>
                    <a:pt x="119456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51810" y="9213591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>
                  <a:moveTo>
                    <a:pt x="0" y="0"/>
                  </a:moveTo>
                  <a:lnTo>
                    <a:pt x="45440" y="0"/>
                  </a:lnTo>
                </a:path>
              </a:pathLst>
            </a:custGeom>
            <a:ln w="21475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74619" y="9129117"/>
              <a:ext cx="0" cy="74295"/>
            </a:xfrm>
            <a:custGeom>
              <a:avLst/>
              <a:gdLst/>
              <a:ahLst/>
              <a:cxnLst/>
              <a:rect l="l" t="t" r="r" b="b"/>
              <a:pathLst>
                <a:path h="74295">
                  <a:moveTo>
                    <a:pt x="0" y="0"/>
                  </a:moveTo>
                  <a:lnTo>
                    <a:pt x="0" y="73736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07182" y="913188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75" y="0"/>
                  </a:lnTo>
                </a:path>
              </a:pathLst>
            </a:custGeom>
            <a:ln w="635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27718" y="9117915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>
                  <a:moveTo>
                    <a:pt x="0" y="0"/>
                  </a:moveTo>
                  <a:lnTo>
                    <a:pt x="100939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5492" y="9107125"/>
              <a:ext cx="116205" cy="117475"/>
            </a:xfrm>
            <a:custGeom>
              <a:avLst/>
              <a:gdLst/>
              <a:ahLst/>
              <a:cxnLst/>
              <a:rect l="l" t="t" r="r" b="b"/>
              <a:pathLst>
                <a:path w="116205" h="117475">
                  <a:moveTo>
                    <a:pt x="35636" y="0"/>
                  </a:moveTo>
                  <a:lnTo>
                    <a:pt x="0" y="0"/>
                  </a:lnTo>
                  <a:lnTo>
                    <a:pt x="0" y="21463"/>
                  </a:lnTo>
                  <a:lnTo>
                    <a:pt x="10642" y="21463"/>
                  </a:lnTo>
                  <a:lnTo>
                    <a:pt x="10642" y="117373"/>
                  </a:lnTo>
                  <a:lnTo>
                    <a:pt x="34759" y="117373"/>
                  </a:lnTo>
                  <a:lnTo>
                    <a:pt x="64300" y="75844"/>
                  </a:lnTo>
                  <a:lnTo>
                    <a:pt x="35636" y="75844"/>
                  </a:lnTo>
                  <a:lnTo>
                    <a:pt x="35636" y="0"/>
                  </a:lnTo>
                  <a:close/>
                </a:path>
                <a:path w="116205" h="117475">
                  <a:moveTo>
                    <a:pt x="115709" y="38709"/>
                  </a:moveTo>
                  <a:lnTo>
                    <a:pt x="90716" y="38709"/>
                  </a:lnTo>
                  <a:lnTo>
                    <a:pt x="90716" y="117373"/>
                  </a:lnTo>
                  <a:lnTo>
                    <a:pt x="115709" y="117373"/>
                  </a:lnTo>
                  <a:lnTo>
                    <a:pt x="115709" y="38709"/>
                  </a:lnTo>
                  <a:close/>
                </a:path>
                <a:path w="116205" h="117475">
                  <a:moveTo>
                    <a:pt x="115709" y="0"/>
                  </a:moveTo>
                  <a:lnTo>
                    <a:pt x="90017" y="0"/>
                  </a:lnTo>
                  <a:lnTo>
                    <a:pt x="35636" y="75844"/>
                  </a:lnTo>
                  <a:lnTo>
                    <a:pt x="64300" y="75844"/>
                  </a:lnTo>
                  <a:lnTo>
                    <a:pt x="90716" y="38709"/>
                  </a:lnTo>
                  <a:lnTo>
                    <a:pt x="115709" y="38709"/>
                  </a:lnTo>
                  <a:lnTo>
                    <a:pt x="115709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56052" y="9107120"/>
              <a:ext cx="113030" cy="117475"/>
            </a:xfrm>
            <a:custGeom>
              <a:avLst/>
              <a:gdLst/>
              <a:ahLst/>
              <a:cxnLst/>
              <a:rect l="l" t="t" r="r" b="b"/>
              <a:pathLst>
                <a:path w="113030" h="117475">
                  <a:moveTo>
                    <a:pt x="24993" y="0"/>
                  </a:moveTo>
                  <a:lnTo>
                    <a:pt x="0" y="0"/>
                  </a:lnTo>
                  <a:lnTo>
                    <a:pt x="0" y="117386"/>
                  </a:lnTo>
                  <a:lnTo>
                    <a:pt x="24117" y="117386"/>
                  </a:lnTo>
                  <a:lnTo>
                    <a:pt x="53667" y="75844"/>
                  </a:lnTo>
                  <a:lnTo>
                    <a:pt x="24993" y="75844"/>
                  </a:lnTo>
                  <a:lnTo>
                    <a:pt x="24993" y="0"/>
                  </a:lnTo>
                  <a:close/>
                </a:path>
                <a:path w="113030" h="117475">
                  <a:moveTo>
                    <a:pt x="105067" y="38722"/>
                  </a:moveTo>
                  <a:lnTo>
                    <a:pt x="80073" y="38722"/>
                  </a:lnTo>
                  <a:lnTo>
                    <a:pt x="80073" y="117386"/>
                  </a:lnTo>
                  <a:lnTo>
                    <a:pt x="112775" y="117208"/>
                  </a:lnTo>
                  <a:lnTo>
                    <a:pt x="112775" y="95732"/>
                  </a:lnTo>
                  <a:lnTo>
                    <a:pt x="105067" y="95732"/>
                  </a:lnTo>
                  <a:lnTo>
                    <a:pt x="105067" y="38722"/>
                  </a:lnTo>
                  <a:close/>
                </a:path>
                <a:path w="113030" h="117475">
                  <a:moveTo>
                    <a:pt x="105067" y="0"/>
                  </a:moveTo>
                  <a:lnTo>
                    <a:pt x="79374" y="0"/>
                  </a:lnTo>
                  <a:lnTo>
                    <a:pt x="24993" y="75844"/>
                  </a:lnTo>
                  <a:lnTo>
                    <a:pt x="53667" y="75844"/>
                  </a:lnTo>
                  <a:lnTo>
                    <a:pt x="80073" y="38722"/>
                  </a:lnTo>
                  <a:lnTo>
                    <a:pt x="105067" y="38722"/>
                  </a:lnTo>
                  <a:lnTo>
                    <a:pt x="105067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80463" y="9213165"/>
              <a:ext cx="83185" cy="0"/>
            </a:xfrm>
            <a:custGeom>
              <a:avLst/>
              <a:gdLst/>
              <a:ahLst/>
              <a:cxnLst/>
              <a:rect l="l" t="t" r="r" b="b"/>
              <a:pathLst>
                <a:path w="83185">
                  <a:moveTo>
                    <a:pt x="0" y="0"/>
                  </a:moveTo>
                  <a:lnTo>
                    <a:pt x="83057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80463" y="918903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6669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80463" y="9164905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4">
                  <a:moveTo>
                    <a:pt x="0" y="0"/>
                  </a:moveTo>
                  <a:lnTo>
                    <a:pt x="81826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80463" y="9141410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540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67280" y="9117915"/>
              <a:ext cx="96520" cy="0"/>
            </a:xfrm>
            <a:custGeom>
              <a:avLst/>
              <a:gdLst/>
              <a:ahLst/>
              <a:cxnLst/>
              <a:rect l="l" t="t" r="r" b="b"/>
              <a:pathLst>
                <a:path w="96519">
                  <a:moveTo>
                    <a:pt x="0" y="0"/>
                  </a:moveTo>
                  <a:lnTo>
                    <a:pt x="96240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05874" y="9107120"/>
              <a:ext cx="94615" cy="117475"/>
            </a:xfrm>
            <a:custGeom>
              <a:avLst/>
              <a:gdLst/>
              <a:ahLst/>
              <a:cxnLst/>
              <a:rect l="l" t="t" r="r" b="b"/>
              <a:pathLst>
                <a:path w="94614" h="117475">
                  <a:moveTo>
                    <a:pt x="94208" y="0"/>
                  </a:moveTo>
                  <a:lnTo>
                    <a:pt x="11137" y="0"/>
                  </a:lnTo>
                  <a:lnTo>
                    <a:pt x="11137" y="47955"/>
                  </a:lnTo>
                  <a:lnTo>
                    <a:pt x="0" y="47955"/>
                  </a:lnTo>
                  <a:lnTo>
                    <a:pt x="0" y="69430"/>
                  </a:lnTo>
                  <a:lnTo>
                    <a:pt x="11137" y="69430"/>
                  </a:lnTo>
                  <a:lnTo>
                    <a:pt x="11137" y="117386"/>
                  </a:lnTo>
                  <a:lnTo>
                    <a:pt x="94208" y="117386"/>
                  </a:lnTo>
                  <a:lnTo>
                    <a:pt x="94208" y="95389"/>
                  </a:lnTo>
                  <a:lnTo>
                    <a:pt x="36131" y="95389"/>
                  </a:lnTo>
                  <a:lnTo>
                    <a:pt x="36131" y="68808"/>
                  </a:lnTo>
                  <a:lnTo>
                    <a:pt x="92976" y="68808"/>
                  </a:lnTo>
                  <a:lnTo>
                    <a:pt x="92976" y="46812"/>
                  </a:lnTo>
                  <a:lnTo>
                    <a:pt x="36131" y="46812"/>
                  </a:lnTo>
                  <a:lnTo>
                    <a:pt x="36131" y="21996"/>
                  </a:lnTo>
                  <a:lnTo>
                    <a:pt x="94208" y="21996"/>
                  </a:lnTo>
                  <a:lnTo>
                    <a:pt x="94208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4109" y="9035117"/>
              <a:ext cx="207010" cy="267335"/>
            </a:xfrm>
            <a:custGeom>
              <a:avLst/>
              <a:gdLst/>
              <a:ahLst/>
              <a:cxnLst/>
              <a:rect l="l" t="t" r="r" b="b"/>
              <a:pathLst>
                <a:path w="207009" h="267334">
                  <a:moveTo>
                    <a:pt x="206540" y="0"/>
                  </a:moveTo>
                  <a:lnTo>
                    <a:pt x="0" y="0"/>
                  </a:lnTo>
                  <a:lnTo>
                    <a:pt x="29" y="178384"/>
                  </a:lnTo>
                  <a:lnTo>
                    <a:pt x="31081" y="238053"/>
                  </a:lnTo>
                  <a:lnTo>
                    <a:pt x="92405" y="266445"/>
                  </a:lnTo>
                  <a:lnTo>
                    <a:pt x="99593" y="267017"/>
                  </a:lnTo>
                  <a:lnTo>
                    <a:pt x="103263" y="267017"/>
                  </a:lnTo>
                  <a:lnTo>
                    <a:pt x="140412" y="260218"/>
                  </a:lnTo>
                  <a:lnTo>
                    <a:pt x="171680" y="241492"/>
                  </a:lnTo>
                  <a:lnTo>
                    <a:pt x="177091" y="234835"/>
                  </a:lnTo>
                  <a:lnTo>
                    <a:pt x="103263" y="234835"/>
                  </a:lnTo>
                  <a:lnTo>
                    <a:pt x="79627" y="230508"/>
                  </a:lnTo>
                  <a:lnTo>
                    <a:pt x="59731" y="218592"/>
                  </a:lnTo>
                  <a:lnTo>
                    <a:pt x="45174" y="200685"/>
                  </a:lnTo>
                  <a:lnTo>
                    <a:pt x="37553" y="178384"/>
                  </a:lnTo>
                  <a:lnTo>
                    <a:pt x="37553" y="103276"/>
                  </a:lnTo>
                  <a:lnTo>
                    <a:pt x="92405" y="103276"/>
                  </a:lnTo>
                  <a:lnTo>
                    <a:pt x="92405" y="65722"/>
                  </a:lnTo>
                  <a:lnTo>
                    <a:pt x="37553" y="65722"/>
                  </a:lnTo>
                  <a:lnTo>
                    <a:pt x="37553" y="46951"/>
                  </a:lnTo>
                  <a:lnTo>
                    <a:pt x="206540" y="46951"/>
                  </a:lnTo>
                  <a:lnTo>
                    <a:pt x="206540" y="0"/>
                  </a:lnTo>
                  <a:close/>
                </a:path>
                <a:path w="207009" h="267334">
                  <a:moveTo>
                    <a:pt x="206540" y="103276"/>
                  </a:moveTo>
                  <a:lnTo>
                    <a:pt x="168986" y="103276"/>
                  </a:lnTo>
                  <a:lnTo>
                    <a:pt x="168986" y="178384"/>
                  </a:lnTo>
                  <a:lnTo>
                    <a:pt x="161365" y="200685"/>
                  </a:lnTo>
                  <a:lnTo>
                    <a:pt x="146807" y="218592"/>
                  </a:lnTo>
                  <a:lnTo>
                    <a:pt x="126907" y="230508"/>
                  </a:lnTo>
                  <a:lnTo>
                    <a:pt x="103263" y="234835"/>
                  </a:lnTo>
                  <a:lnTo>
                    <a:pt x="177091" y="234835"/>
                  </a:lnTo>
                  <a:lnTo>
                    <a:pt x="194559" y="213348"/>
                  </a:lnTo>
                  <a:lnTo>
                    <a:pt x="206509" y="178384"/>
                  </a:lnTo>
                  <a:lnTo>
                    <a:pt x="206540" y="103276"/>
                  </a:lnTo>
                  <a:close/>
                </a:path>
                <a:path w="207009" h="267334">
                  <a:moveTo>
                    <a:pt x="92405" y="103276"/>
                  </a:moveTo>
                  <a:lnTo>
                    <a:pt x="56324" y="103276"/>
                  </a:lnTo>
                  <a:lnTo>
                    <a:pt x="56324" y="178384"/>
                  </a:lnTo>
                  <a:lnTo>
                    <a:pt x="61771" y="194312"/>
                  </a:lnTo>
                  <a:lnTo>
                    <a:pt x="72169" y="207103"/>
                  </a:lnTo>
                  <a:lnTo>
                    <a:pt x="86380" y="215615"/>
                  </a:lnTo>
                  <a:lnTo>
                    <a:pt x="103263" y="218706"/>
                  </a:lnTo>
                  <a:lnTo>
                    <a:pt x="120154" y="215615"/>
                  </a:lnTo>
                  <a:lnTo>
                    <a:pt x="134369" y="207103"/>
                  </a:lnTo>
                  <a:lnTo>
                    <a:pt x="144768" y="194312"/>
                  </a:lnTo>
                  <a:lnTo>
                    <a:pt x="150215" y="178384"/>
                  </a:lnTo>
                  <a:lnTo>
                    <a:pt x="92405" y="178384"/>
                  </a:lnTo>
                  <a:lnTo>
                    <a:pt x="92405" y="103276"/>
                  </a:lnTo>
                  <a:close/>
                </a:path>
                <a:path w="207009" h="267334">
                  <a:moveTo>
                    <a:pt x="206540" y="46951"/>
                  </a:moveTo>
                  <a:lnTo>
                    <a:pt x="168986" y="46951"/>
                  </a:lnTo>
                  <a:lnTo>
                    <a:pt x="168986" y="65722"/>
                  </a:lnTo>
                  <a:lnTo>
                    <a:pt x="114134" y="65722"/>
                  </a:lnTo>
                  <a:lnTo>
                    <a:pt x="114134" y="178384"/>
                  </a:lnTo>
                  <a:lnTo>
                    <a:pt x="150215" y="178384"/>
                  </a:lnTo>
                  <a:lnTo>
                    <a:pt x="150215" y="103276"/>
                  </a:lnTo>
                  <a:lnTo>
                    <a:pt x="206540" y="103276"/>
                  </a:lnTo>
                  <a:lnTo>
                    <a:pt x="206540" y="46951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9"/>
          <p:cNvSpPr/>
          <p:nvPr/>
        </p:nvSpPr>
        <p:spPr>
          <a:xfrm>
            <a:off x="27354" y="58849"/>
            <a:ext cx="1225550" cy="1501470"/>
          </a:xfrm>
          <a:prstGeom prst="rect">
            <a:avLst/>
          </a:prstGeom>
          <a:blipFill>
            <a:blip r:embed="rId3" cstate="print"/>
            <a:srcRect/>
            <a:stretch>
              <a:fillRect r="-271256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TextBox 35"/>
          <p:cNvSpPr txBox="1"/>
          <p:nvPr/>
        </p:nvSpPr>
        <p:spPr>
          <a:xfrm>
            <a:off x="965200" y="3175000"/>
            <a:ext cx="1395766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Arial Narrow" panose="020B0606020202030204" pitchFamily="34" charset="0"/>
              </a:rPr>
              <a:t>Обеспечение развертывания преемственной системы </a:t>
            </a:r>
          </a:p>
          <a:p>
            <a:r>
              <a:rPr lang="ru-RU" sz="4400" dirty="0" smtClean="0">
                <a:latin typeface="Arial Narrow" panose="020B0606020202030204" pitchFamily="34" charset="0"/>
              </a:rPr>
              <a:t>развития интеллектуально-творческого потенциала </a:t>
            </a:r>
          </a:p>
          <a:p>
            <a:r>
              <a:rPr lang="ru-RU" sz="4400" dirty="0" smtClean="0">
                <a:latin typeface="Arial Narrow" panose="020B0606020202030204" pitchFamily="34" charset="0"/>
              </a:rPr>
              <a:t>детей, молодежи </a:t>
            </a:r>
          </a:p>
          <a:p>
            <a:r>
              <a:rPr lang="ru-RU" sz="4400" dirty="0" smtClean="0">
                <a:latin typeface="Arial Narrow" panose="020B0606020202030204" pitchFamily="34" charset="0"/>
              </a:rPr>
              <a:t>и стратегическое управление развития</a:t>
            </a:r>
            <a:r>
              <a:rPr lang="en-US" sz="4400" dirty="0" smtClean="0">
                <a:latin typeface="Arial Narrow" panose="020B0606020202030204" pitchFamily="34" charset="0"/>
              </a:rPr>
              <a:t> </a:t>
            </a:r>
            <a:r>
              <a:rPr lang="ru-RU" sz="4400" dirty="0" smtClean="0">
                <a:latin typeface="Arial Narrow" panose="020B0606020202030204" pitchFamily="34" charset="0"/>
              </a:rPr>
              <a:t>талантливой молодежи </a:t>
            </a:r>
          </a:p>
          <a:p>
            <a:r>
              <a:rPr lang="ru-RU" sz="4400" dirty="0" smtClean="0">
                <a:latin typeface="Arial Narrow" panose="020B0606020202030204" pitchFamily="34" charset="0"/>
              </a:rPr>
              <a:t>в интересах инновационного развития </a:t>
            </a:r>
          </a:p>
          <a:p>
            <a:r>
              <a:rPr lang="ru-RU" sz="4400" dirty="0" smtClean="0">
                <a:latin typeface="Arial Narrow" panose="020B0606020202030204" pitchFamily="34" charset="0"/>
              </a:rPr>
              <a:t>Республики Татарстан</a:t>
            </a:r>
            <a:endParaRPr lang="ru-RU" sz="4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9706" y="2336800"/>
            <a:ext cx="12401894" cy="580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90"/>
              </a:lnSpc>
            </a:pPr>
            <a:r>
              <a:rPr lang="ru-RU" sz="5500" b="0" dirty="0" smtClean="0">
                <a:solidFill>
                  <a:srgbClr val="4F81BD"/>
                </a:solidFill>
                <a:latin typeface="Arial Narrow" panose="020B0606020202030204" pitchFamily="34" charset="0"/>
                <a:ea typeface="Open Sans" pitchFamily="34" charset="0"/>
                <a:cs typeface="Open Sans" pitchFamily="34" charset="0"/>
              </a:rPr>
              <a:t>Два вектора реализации Госпрограммы</a:t>
            </a:r>
            <a:endParaRPr sz="5500" b="0" dirty="0">
              <a:solidFill>
                <a:srgbClr val="4F81BD"/>
              </a:solidFill>
              <a:latin typeface="Arial Narrow" panose="020B0606020202030204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284109" y="9035117"/>
            <a:ext cx="2864866" cy="267335"/>
            <a:chOff x="1284109" y="9035117"/>
            <a:chExt cx="2864866" cy="267335"/>
          </a:xfrm>
        </p:grpSpPr>
        <p:sp>
          <p:nvSpPr>
            <p:cNvPr id="3" name="object 3"/>
            <p:cNvSpPr/>
            <p:nvPr/>
          </p:nvSpPr>
          <p:spPr>
            <a:xfrm>
              <a:off x="3903573" y="9105189"/>
              <a:ext cx="123189" cy="121920"/>
            </a:xfrm>
            <a:custGeom>
              <a:avLst/>
              <a:gdLst/>
              <a:ahLst/>
              <a:cxnLst/>
              <a:rect l="l" t="t" r="r" b="b"/>
              <a:pathLst>
                <a:path w="123189" h="121920">
                  <a:moveTo>
                    <a:pt x="61239" y="0"/>
                  </a:moveTo>
                  <a:lnTo>
                    <a:pt x="36743" y="4511"/>
                  </a:lnTo>
                  <a:lnTo>
                    <a:pt x="17351" y="17089"/>
                  </a:lnTo>
                  <a:lnTo>
                    <a:pt x="4593" y="36299"/>
                  </a:lnTo>
                  <a:lnTo>
                    <a:pt x="0" y="60705"/>
                  </a:lnTo>
                  <a:lnTo>
                    <a:pt x="4593" y="85114"/>
                  </a:lnTo>
                  <a:lnTo>
                    <a:pt x="17351" y="104328"/>
                  </a:lnTo>
                  <a:lnTo>
                    <a:pt x="36743" y="116911"/>
                  </a:lnTo>
                  <a:lnTo>
                    <a:pt x="61239" y="121424"/>
                  </a:lnTo>
                  <a:lnTo>
                    <a:pt x="85832" y="116911"/>
                  </a:lnTo>
                  <a:lnTo>
                    <a:pt x="105278" y="104328"/>
                  </a:lnTo>
                  <a:lnTo>
                    <a:pt x="108656" y="99250"/>
                  </a:lnTo>
                  <a:lnTo>
                    <a:pt x="61239" y="99250"/>
                  </a:lnTo>
                  <a:lnTo>
                    <a:pt x="46555" y="96297"/>
                  </a:lnTo>
                  <a:lnTo>
                    <a:pt x="35350" y="88164"/>
                  </a:lnTo>
                  <a:lnTo>
                    <a:pt x="28203" y="75938"/>
                  </a:lnTo>
                  <a:lnTo>
                    <a:pt x="25692" y="60705"/>
                  </a:lnTo>
                  <a:lnTo>
                    <a:pt x="28203" y="45405"/>
                  </a:lnTo>
                  <a:lnTo>
                    <a:pt x="35350" y="33191"/>
                  </a:lnTo>
                  <a:lnTo>
                    <a:pt x="46555" y="25101"/>
                  </a:lnTo>
                  <a:lnTo>
                    <a:pt x="61239" y="22174"/>
                  </a:lnTo>
                  <a:lnTo>
                    <a:pt x="108661" y="22174"/>
                  </a:lnTo>
                  <a:lnTo>
                    <a:pt x="105278" y="17089"/>
                  </a:lnTo>
                  <a:lnTo>
                    <a:pt x="85832" y="4511"/>
                  </a:lnTo>
                  <a:lnTo>
                    <a:pt x="61239" y="0"/>
                  </a:lnTo>
                  <a:close/>
                </a:path>
                <a:path w="123189" h="121920">
                  <a:moveTo>
                    <a:pt x="108661" y="22174"/>
                  </a:moveTo>
                  <a:lnTo>
                    <a:pt x="61239" y="22174"/>
                  </a:lnTo>
                  <a:lnTo>
                    <a:pt x="75951" y="25101"/>
                  </a:lnTo>
                  <a:lnTo>
                    <a:pt x="87217" y="33191"/>
                  </a:lnTo>
                  <a:lnTo>
                    <a:pt x="94425" y="45405"/>
                  </a:lnTo>
                  <a:lnTo>
                    <a:pt x="96964" y="60705"/>
                  </a:lnTo>
                  <a:lnTo>
                    <a:pt x="94425" y="75938"/>
                  </a:lnTo>
                  <a:lnTo>
                    <a:pt x="87217" y="88164"/>
                  </a:lnTo>
                  <a:lnTo>
                    <a:pt x="75951" y="96297"/>
                  </a:lnTo>
                  <a:lnTo>
                    <a:pt x="61239" y="99250"/>
                  </a:lnTo>
                  <a:lnTo>
                    <a:pt x="108656" y="99250"/>
                  </a:lnTo>
                  <a:lnTo>
                    <a:pt x="118059" y="85114"/>
                  </a:lnTo>
                  <a:lnTo>
                    <a:pt x="122656" y="60705"/>
                  </a:lnTo>
                  <a:lnTo>
                    <a:pt x="118059" y="36299"/>
                  </a:lnTo>
                  <a:lnTo>
                    <a:pt x="108661" y="22174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39755" y="9107123"/>
              <a:ext cx="109220" cy="117475"/>
            </a:xfrm>
            <a:custGeom>
              <a:avLst/>
              <a:gdLst/>
              <a:ahLst/>
              <a:cxnLst/>
              <a:rect l="l" t="t" r="r" b="b"/>
              <a:pathLst>
                <a:path w="109220" h="117475">
                  <a:moveTo>
                    <a:pt x="36118" y="21462"/>
                  </a:moveTo>
                  <a:lnTo>
                    <a:pt x="11125" y="21462"/>
                  </a:lnTo>
                  <a:lnTo>
                    <a:pt x="11125" y="117373"/>
                  </a:lnTo>
                  <a:lnTo>
                    <a:pt x="74841" y="117373"/>
                  </a:lnTo>
                  <a:lnTo>
                    <a:pt x="89604" y="114899"/>
                  </a:lnTo>
                  <a:lnTo>
                    <a:pt x="100291" y="108137"/>
                  </a:lnTo>
                  <a:lnTo>
                    <a:pt x="106787" y="98074"/>
                  </a:lnTo>
                  <a:lnTo>
                    <a:pt x="107202" y="95732"/>
                  </a:lnTo>
                  <a:lnTo>
                    <a:pt x="36118" y="95732"/>
                  </a:lnTo>
                  <a:lnTo>
                    <a:pt x="36118" y="68452"/>
                  </a:lnTo>
                  <a:lnTo>
                    <a:pt x="103498" y="68452"/>
                  </a:lnTo>
                  <a:lnTo>
                    <a:pt x="102400" y="66452"/>
                  </a:lnTo>
                  <a:lnTo>
                    <a:pt x="95241" y="60089"/>
                  </a:lnTo>
                  <a:lnTo>
                    <a:pt x="86448" y="56845"/>
                  </a:lnTo>
                  <a:lnTo>
                    <a:pt x="94289" y="53745"/>
                  </a:lnTo>
                  <a:lnTo>
                    <a:pt x="100728" y="48058"/>
                  </a:lnTo>
                  <a:lnTo>
                    <a:pt x="101308" y="46989"/>
                  </a:lnTo>
                  <a:lnTo>
                    <a:pt x="36118" y="46989"/>
                  </a:lnTo>
                  <a:lnTo>
                    <a:pt x="36118" y="21462"/>
                  </a:lnTo>
                  <a:close/>
                </a:path>
                <a:path w="109220" h="117475">
                  <a:moveTo>
                    <a:pt x="103498" y="68452"/>
                  </a:moveTo>
                  <a:lnTo>
                    <a:pt x="78181" y="68452"/>
                  </a:lnTo>
                  <a:lnTo>
                    <a:pt x="83464" y="74790"/>
                  </a:lnTo>
                  <a:lnTo>
                    <a:pt x="83464" y="90627"/>
                  </a:lnTo>
                  <a:lnTo>
                    <a:pt x="77825" y="95732"/>
                  </a:lnTo>
                  <a:lnTo>
                    <a:pt x="107202" y="95732"/>
                  </a:lnTo>
                  <a:lnTo>
                    <a:pt x="108978" y="85699"/>
                  </a:lnTo>
                  <a:lnTo>
                    <a:pt x="107215" y="75226"/>
                  </a:lnTo>
                  <a:lnTo>
                    <a:pt x="103498" y="68452"/>
                  </a:lnTo>
                  <a:close/>
                </a:path>
                <a:path w="109220" h="117475">
                  <a:moveTo>
                    <a:pt x="72897" y="0"/>
                  </a:moveTo>
                  <a:lnTo>
                    <a:pt x="0" y="0"/>
                  </a:lnTo>
                  <a:lnTo>
                    <a:pt x="0" y="21462"/>
                  </a:lnTo>
                  <a:lnTo>
                    <a:pt x="75895" y="21462"/>
                  </a:lnTo>
                  <a:lnTo>
                    <a:pt x="81165" y="26923"/>
                  </a:lnTo>
                  <a:lnTo>
                    <a:pt x="81165" y="41706"/>
                  </a:lnTo>
                  <a:lnTo>
                    <a:pt x="75895" y="46989"/>
                  </a:lnTo>
                  <a:lnTo>
                    <a:pt x="101308" y="46989"/>
                  </a:lnTo>
                  <a:lnTo>
                    <a:pt x="105088" y="40030"/>
                  </a:lnTo>
                  <a:lnTo>
                    <a:pt x="106692" y="29908"/>
                  </a:lnTo>
                  <a:lnTo>
                    <a:pt x="104555" y="18629"/>
                  </a:lnTo>
                  <a:lnTo>
                    <a:pt x="98177" y="9082"/>
                  </a:lnTo>
                  <a:lnTo>
                    <a:pt x="87608" y="2471"/>
                  </a:lnTo>
                  <a:lnTo>
                    <a:pt x="72897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74885" y="9107120"/>
              <a:ext cx="113030" cy="120014"/>
            </a:xfrm>
            <a:custGeom>
              <a:avLst/>
              <a:gdLst/>
              <a:ahLst/>
              <a:cxnLst/>
              <a:rect l="l" t="t" r="r" b="b"/>
              <a:pathLst>
                <a:path w="113029" h="120015">
                  <a:moveTo>
                    <a:pt x="112623" y="0"/>
                  </a:moveTo>
                  <a:lnTo>
                    <a:pt x="17322" y="0"/>
                  </a:lnTo>
                  <a:lnTo>
                    <a:pt x="17322" y="21475"/>
                  </a:lnTo>
                  <a:lnTo>
                    <a:pt x="26758" y="21475"/>
                  </a:lnTo>
                  <a:lnTo>
                    <a:pt x="22351" y="60007"/>
                  </a:lnTo>
                  <a:lnTo>
                    <a:pt x="18952" y="78905"/>
                  </a:lnTo>
                  <a:lnTo>
                    <a:pt x="14204" y="90279"/>
                  </a:lnTo>
                  <a:lnTo>
                    <a:pt x="7943" y="95845"/>
                  </a:lnTo>
                  <a:lnTo>
                    <a:pt x="0" y="97320"/>
                  </a:lnTo>
                  <a:lnTo>
                    <a:pt x="0" y="119494"/>
                  </a:lnTo>
                  <a:lnTo>
                    <a:pt x="40783" y="91355"/>
                  </a:lnTo>
                  <a:lnTo>
                    <a:pt x="51739" y="21996"/>
                  </a:lnTo>
                  <a:lnTo>
                    <a:pt x="112623" y="21996"/>
                  </a:lnTo>
                  <a:lnTo>
                    <a:pt x="112623" y="0"/>
                  </a:lnTo>
                  <a:close/>
                </a:path>
                <a:path w="113029" h="120015">
                  <a:moveTo>
                    <a:pt x="112623" y="21996"/>
                  </a:moveTo>
                  <a:lnTo>
                    <a:pt x="87464" y="21996"/>
                  </a:lnTo>
                  <a:lnTo>
                    <a:pt x="87464" y="117386"/>
                  </a:lnTo>
                  <a:lnTo>
                    <a:pt x="112623" y="117386"/>
                  </a:lnTo>
                  <a:lnTo>
                    <a:pt x="112623" y="21996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14521" y="9107115"/>
              <a:ext cx="122555" cy="117475"/>
            </a:xfrm>
            <a:custGeom>
              <a:avLst/>
              <a:gdLst/>
              <a:ahLst/>
              <a:cxnLst/>
              <a:rect l="l" t="t" r="r" b="b"/>
              <a:pathLst>
                <a:path w="122554" h="117475">
                  <a:moveTo>
                    <a:pt x="86362" y="24993"/>
                  </a:moveTo>
                  <a:lnTo>
                    <a:pt x="61061" y="24993"/>
                  </a:lnTo>
                  <a:lnTo>
                    <a:pt x="79362" y="75501"/>
                  </a:lnTo>
                  <a:lnTo>
                    <a:pt x="0" y="75501"/>
                  </a:lnTo>
                  <a:lnTo>
                    <a:pt x="0" y="96977"/>
                  </a:lnTo>
                  <a:lnTo>
                    <a:pt x="7899" y="96977"/>
                  </a:lnTo>
                  <a:lnTo>
                    <a:pt x="0" y="117386"/>
                  </a:lnTo>
                  <a:lnTo>
                    <a:pt x="28498" y="117386"/>
                  </a:lnTo>
                  <a:lnTo>
                    <a:pt x="35902" y="97497"/>
                  </a:lnTo>
                  <a:lnTo>
                    <a:pt x="114295" y="97497"/>
                  </a:lnTo>
                  <a:lnTo>
                    <a:pt x="86362" y="24993"/>
                  </a:lnTo>
                  <a:close/>
                </a:path>
                <a:path w="122554" h="117475">
                  <a:moveTo>
                    <a:pt x="114295" y="97497"/>
                  </a:moveTo>
                  <a:lnTo>
                    <a:pt x="86233" y="97497"/>
                  </a:lnTo>
                  <a:lnTo>
                    <a:pt x="93446" y="117386"/>
                  </a:lnTo>
                  <a:lnTo>
                    <a:pt x="121958" y="117386"/>
                  </a:lnTo>
                  <a:lnTo>
                    <a:pt x="114295" y="97497"/>
                  </a:lnTo>
                  <a:close/>
                </a:path>
                <a:path w="122554" h="117475">
                  <a:moveTo>
                    <a:pt x="76733" y="0"/>
                  </a:moveTo>
                  <a:lnTo>
                    <a:pt x="45402" y="0"/>
                  </a:lnTo>
                  <a:lnTo>
                    <a:pt x="16192" y="75501"/>
                  </a:lnTo>
                  <a:lnTo>
                    <a:pt x="42760" y="75501"/>
                  </a:lnTo>
                  <a:lnTo>
                    <a:pt x="61061" y="24993"/>
                  </a:lnTo>
                  <a:lnTo>
                    <a:pt x="86362" y="24993"/>
                  </a:lnTo>
                  <a:lnTo>
                    <a:pt x="76733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5985" y="9107115"/>
              <a:ext cx="122555" cy="117475"/>
            </a:xfrm>
            <a:custGeom>
              <a:avLst/>
              <a:gdLst/>
              <a:ahLst/>
              <a:cxnLst/>
              <a:rect l="l" t="t" r="r" b="b"/>
              <a:pathLst>
                <a:path w="122554" h="117475">
                  <a:moveTo>
                    <a:pt x="76733" y="0"/>
                  </a:moveTo>
                  <a:lnTo>
                    <a:pt x="31762" y="0"/>
                  </a:lnTo>
                  <a:lnTo>
                    <a:pt x="31762" y="21475"/>
                  </a:lnTo>
                  <a:lnTo>
                    <a:pt x="37096" y="21475"/>
                  </a:lnTo>
                  <a:lnTo>
                    <a:pt x="0" y="117386"/>
                  </a:lnTo>
                  <a:lnTo>
                    <a:pt x="28511" y="117386"/>
                  </a:lnTo>
                  <a:lnTo>
                    <a:pt x="35902" y="97497"/>
                  </a:lnTo>
                  <a:lnTo>
                    <a:pt x="114295" y="97497"/>
                  </a:lnTo>
                  <a:lnTo>
                    <a:pt x="105821" y="75501"/>
                  </a:lnTo>
                  <a:lnTo>
                    <a:pt x="42760" y="75501"/>
                  </a:lnTo>
                  <a:lnTo>
                    <a:pt x="61061" y="24993"/>
                  </a:lnTo>
                  <a:lnTo>
                    <a:pt x="86362" y="24993"/>
                  </a:lnTo>
                  <a:lnTo>
                    <a:pt x="76733" y="0"/>
                  </a:lnTo>
                  <a:close/>
                </a:path>
                <a:path w="122554" h="117475">
                  <a:moveTo>
                    <a:pt x="114295" y="97497"/>
                  </a:moveTo>
                  <a:lnTo>
                    <a:pt x="86232" y="97497"/>
                  </a:lnTo>
                  <a:lnTo>
                    <a:pt x="93446" y="117386"/>
                  </a:lnTo>
                  <a:lnTo>
                    <a:pt x="121958" y="117386"/>
                  </a:lnTo>
                  <a:lnTo>
                    <a:pt x="114295" y="97497"/>
                  </a:lnTo>
                  <a:close/>
                </a:path>
                <a:path w="122554" h="117475">
                  <a:moveTo>
                    <a:pt x="86362" y="24993"/>
                  </a:moveTo>
                  <a:lnTo>
                    <a:pt x="61061" y="24993"/>
                  </a:lnTo>
                  <a:lnTo>
                    <a:pt x="79374" y="75501"/>
                  </a:lnTo>
                  <a:lnTo>
                    <a:pt x="105821" y="75501"/>
                  </a:lnTo>
                  <a:lnTo>
                    <a:pt x="86362" y="24993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49395" y="9107113"/>
              <a:ext cx="120014" cy="117475"/>
            </a:xfrm>
            <a:custGeom>
              <a:avLst/>
              <a:gdLst/>
              <a:ahLst/>
              <a:cxnLst/>
              <a:rect l="l" t="t" r="r" b="b"/>
              <a:pathLst>
                <a:path w="120014" h="117475">
                  <a:moveTo>
                    <a:pt x="39154" y="0"/>
                  </a:moveTo>
                  <a:lnTo>
                    <a:pt x="0" y="0"/>
                  </a:lnTo>
                  <a:lnTo>
                    <a:pt x="0" y="21475"/>
                  </a:lnTo>
                  <a:lnTo>
                    <a:pt x="14160" y="21475"/>
                  </a:lnTo>
                  <a:lnTo>
                    <a:pt x="14160" y="117386"/>
                  </a:lnTo>
                  <a:lnTo>
                    <a:pt x="39154" y="117386"/>
                  </a:lnTo>
                  <a:lnTo>
                    <a:pt x="39154" y="68110"/>
                  </a:lnTo>
                  <a:lnTo>
                    <a:pt x="119748" y="68110"/>
                  </a:lnTo>
                  <a:lnTo>
                    <a:pt x="119748" y="46113"/>
                  </a:lnTo>
                  <a:lnTo>
                    <a:pt x="39154" y="46113"/>
                  </a:lnTo>
                  <a:lnTo>
                    <a:pt x="39154" y="0"/>
                  </a:lnTo>
                  <a:close/>
                </a:path>
                <a:path w="120014" h="117475">
                  <a:moveTo>
                    <a:pt x="119748" y="68110"/>
                  </a:moveTo>
                  <a:lnTo>
                    <a:pt x="94589" y="68110"/>
                  </a:lnTo>
                  <a:lnTo>
                    <a:pt x="94589" y="117386"/>
                  </a:lnTo>
                  <a:lnTo>
                    <a:pt x="119748" y="117386"/>
                  </a:lnTo>
                  <a:lnTo>
                    <a:pt x="119748" y="68110"/>
                  </a:lnTo>
                  <a:close/>
                </a:path>
                <a:path w="120014" h="117475">
                  <a:moveTo>
                    <a:pt x="119748" y="0"/>
                  </a:moveTo>
                  <a:lnTo>
                    <a:pt x="94589" y="0"/>
                  </a:lnTo>
                  <a:lnTo>
                    <a:pt x="94589" y="46113"/>
                  </a:lnTo>
                  <a:lnTo>
                    <a:pt x="119748" y="46113"/>
                  </a:lnTo>
                  <a:lnTo>
                    <a:pt x="119748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80486" y="9129117"/>
              <a:ext cx="0" cy="95885"/>
            </a:xfrm>
            <a:custGeom>
              <a:avLst/>
              <a:gdLst/>
              <a:ahLst/>
              <a:cxnLst/>
              <a:rect l="l" t="t" r="r" b="b"/>
              <a:pathLst>
                <a:path h="95884">
                  <a:moveTo>
                    <a:pt x="0" y="0"/>
                  </a:moveTo>
                  <a:lnTo>
                    <a:pt x="0" y="95389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29699" y="913188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75" y="0"/>
                  </a:lnTo>
                </a:path>
              </a:pathLst>
            </a:custGeom>
            <a:ln w="635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29699" y="9117915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0" y="0"/>
                  </a:moveTo>
                  <a:lnTo>
                    <a:pt x="97510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26002" y="9213165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35331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38587" y="912871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59">
                  <a:moveTo>
                    <a:pt x="0" y="0"/>
                  </a:moveTo>
                  <a:lnTo>
                    <a:pt x="0" y="73659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72801" y="913188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75" y="0"/>
                  </a:lnTo>
                </a:path>
              </a:pathLst>
            </a:custGeom>
            <a:ln w="635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91686" y="9117915"/>
              <a:ext cx="102870" cy="0"/>
            </a:xfrm>
            <a:custGeom>
              <a:avLst/>
              <a:gdLst/>
              <a:ahLst/>
              <a:cxnLst/>
              <a:rect l="l" t="t" r="r" b="b"/>
              <a:pathLst>
                <a:path w="102870">
                  <a:moveTo>
                    <a:pt x="0" y="0"/>
                  </a:moveTo>
                  <a:lnTo>
                    <a:pt x="102590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18918" y="9105183"/>
              <a:ext cx="111760" cy="121920"/>
            </a:xfrm>
            <a:custGeom>
              <a:avLst/>
              <a:gdLst/>
              <a:ahLst/>
              <a:cxnLst/>
              <a:rect l="l" t="t" r="r" b="b"/>
              <a:pathLst>
                <a:path w="111760" h="121920">
                  <a:moveTo>
                    <a:pt x="62471" y="0"/>
                  </a:moveTo>
                  <a:lnTo>
                    <a:pt x="37858" y="4413"/>
                  </a:lnTo>
                  <a:lnTo>
                    <a:pt x="18034" y="16829"/>
                  </a:lnTo>
                  <a:lnTo>
                    <a:pt x="4810" y="36009"/>
                  </a:lnTo>
                  <a:lnTo>
                    <a:pt x="0" y="60718"/>
                  </a:lnTo>
                  <a:lnTo>
                    <a:pt x="4810" y="85420"/>
                  </a:lnTo>
                  <a:lnTo>
                    <a:pt x="18034" y="104597"/>
                  </a:lnTo>
                  <a:lnTo>
                    <a:pt x="37858" y="117011"/>
                  </a:lnTo>
                  <a:lnTo>
                    <a:pt x="62471" y="121424"/>
                  </a:lnTo>
                  <a:lnTo>
                    <a:pt x="79869" y="118970"/>
                  </a:lnTo>
                  <a:lnTo>
                    <a:pt x="93554" y="112474"/>
                  </a:lnTo>
                  <a:lnTo>
                    <a:pt x="103972" y="103240"/>
                  </a:lnTo>
                  <a:lnTo>
                    <a:pt x="106804" y="99263"/>
                  </a:lnTo>
                  <a:lnTo>
                    <a:pt x="62471" y="99263"/>
                  </a:lnTo>
                  <a:lnTo>
                    <a:pt x="47739" y="96358"/>
                  </a:lnTo>
                  <a:lnTo>
                    <a:pt x="36094" y="88306"/>
                  </a:lnTo>
                  <a:lnTo>
                    <a:pt x="28443" y="76096"/>
                  </a:lnTo>
                  <a:lnTo>
                    <a:pt x="25692" y="60718"/>
                  </a:lnTo>
                  <a:lnTo>
                    <a:pt x="28443" y="45341"/>
                  </a:lnTo>
                  <a:lnTo>
                    <a:pt x="36094" y="33131"/>
                  </a:lnTo>
                  <a:lnTo>
                    <a:pt x="47739" y="25078"/>
                  </a:lnTo>
                  <a:lnTo>
                    <a:pt x="62471" y="22174"/>
                  </a:lnTo>
                  <a:lnTo>
                    <a:pt x="106965" y="22174"/>
                  </a:lnTo>
                  <a:lnTo>
                    <a:pt x="104047" y="18045"/>
                  </a:lnTo>
                  <a:lnTo>
                    <a:pt x="93621" y="8867"/>
                  </a:lnTo>
                  <a:lnTo>
                    <a:pt x="79894" y="2428"/>
                  </a:lnTo>
                  <a:lnTo>
                    <a:pt x="62471" y="0"/>
                  </a:lnTo>
                  <a:close/>
                </a:path>
                <a:path w="111760" h="121920">
                  <a:moveTo>
                    <a:pt x="90106" y="82181"/>
                  </a:moveTo>
                  <a:lnTo>
                    <a:pt x="85417" y="88938"/>
                  </a:lnTo>
                  <a:lnTo>
                    <a:pt x="78994" y="94356"/>
                  </a:lnTo>
                  <a:lnTo>
                    <a:pt x="71218" y="97956"/>
                  </a:lnTo>
                  <a:lnTo>
                    <a:pt x="62471" y="99263"/>
                  </a:lnTo>
                  <a:lnTo>
                    <a:pt x="106804" y="99263"/>
                  </a:lnTo>
                  <a:lnTo>
                    <a:pt x="111569" y="92570"/>
                  </a:lnTo>
                  <a:lnTo>
                    <a:pt x="90106" y="82181"/>
                  </a:lnTo>
                  <a:close/>
                </a:path>
                <a:path w="111760" h="121920">
                  <a:moveTo>
                    <a:pt x="106965" y="22174"/>
                  </a:moveTo>
                  <a:lnTo>
                    <a:pt x="62471" y="22174"/>
                  </a:lnTo>
                  <a:lnTo>
                    <a:pt x="71218" y="23505"/>
                  </a:lnTo>
                  <a:lnTo>
                    <a:pt x="78994" y="27146"/>
                  </a:lnTo>
                  <a:lnTo>
                    <a:pt x="85417" y="32568"/>
                  </a:lnTo>
                  <a:lnTo>
                    <a:pt x="90106" y="39242"/>
                  </a:lnTo>
                  <a:lnTo>
                    <a:pt x="111569" y="28689"/>
                  </a:lnTo>
                  <a:lnTo>
                    <a:pt x="106965" y="22174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7485" y="9129117"/>
              <a:ext cx="0" cy="95885"/>
            </a:xfrm>
            <a:custGeom>
              <a:avLst/>
              <a:gdLst/>
              <a:ahLst/>
              <a:cxnLst/>
              <a:rect l="l" t="t" r="r" b="b"/>
              <a:pathLst>
                <a:path h="95884">
                  <a:moveTo>
                    <a:pt x="0" y="0"/>
                  </a:moveTo>
                  <a:lnTo>
                    <a:pt x="0" y="95389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90583" y="9118120"/>
              <a:ext cx="93980" cy="0"/>
            </a:xfrm>
            <a:custGeom>
              <a:avLst/>
              <a:gdLst/>
              <a:ahLst/>
              <a:cxnLst/>
              <a:rect l="l" t="t" r="r" b="b"/>
              <a:pathLst>
                <a:path w="93980">
                  <a:moveTo>
                    <a:pt x="0" y="0"/>
                  </a:moveTo>
                  <a:lnTo>
                    <a:pt x="93624" y="0"/>
                  </a:lnTo>
                </a:path>
              </a:pathLst>
            </a:custGeom>
            <a:ln w="21996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28977" y="9107123"/>
              <a:ext cx="111760" cy="117475"/>
            </a:xfrm>
            <a:custGeom>
              <a:avLst/>
              <a:gdLst/>
              <a:ahLst/>
              <a:cxnLst/>
              <a:rect l="l" t="t" r="r" b="b"/>
              <a:pathLst>
                <a:path w="111760" h="117475">
                  <a:moveTo>
                    <a:pt x="105809" y="68452"/>
                  </a:moveTo>
                  <a:lnTo>
                    <a:pt x="80492" y="68452"/>
                  </a:lnTo>
                  <a:lnTo>
                    <a:pt x="85775" y="74790"/>
                  </a:lnTo>
                  <a:lnTo>
                    <a:pt x="85775" y="90627"/>
                  </a:lnTo>
                  <a:lnTo>
                    <a:pt x="80137" y="95732"/>
                  </a:lnTo>
                  <a:lnTo>
                    <a:pt x="0" y="95732"/>
                  </a:lnTo>
                  <a:lnTo>
                    <a:pt x="0" y="117208"/>
                  </a:lnTo>
                  <a:lnTo>
                    <a:pt x="13436" y="117208"/>
                  </a:lnTo>
                  <a:lnTo>
                    <a:pt x="13436" y="117373"/>
                  </a:lnTo>
                  <a:lnTo>
                    <a:pt x="77152" y="117373"/>
                  </a:lnTo>
                  <a:lnTo>
                    <a:pt x="91916" y="114899"/>
                  </a:lnTo>
                  <a:lnTo>
                    <a:pt x="102603" y="108137"/>
                  </a:lnTo>
                  <a:lnTo>
                    <a:pt x="109099" y="98074"/>
                  </a:lnTo>
                  <a:lnTo>
                    <a:pt x="111290" y="85699"/>
                  </a:lnTo>
                  <a:lnTo>
                    <a:pt x="109527" y="75226"/>
                  </a:lnTo>
                  <a:lnTo>
                    <a:pt x="105809" y="68452"/>
                  </a:lnTo>
                  <a:close/>
                </a:path>
                <a:path w="111760" h="117475">
                  <a:moveTo>
                    <a:pt x="75209" y="0"/>
                  </a:moveTo>
                  <a:lnTo>
                    <a:pt x="13436" y="0"/>
                  </a:lnTo>
                  <a:lnTo>
                    <a:pt x="13436" y="95732"/>
                  </a:lnTo>
                  <a:lnTo>
                    <a:pt x="38430" y="95732"/>
                  </a:lnTo>
                  <a:lnTo>
                    <a:pt x="38430" y="68452"/>
                  </a:lnTo>
                  <a:lnTo>
                    <a:pt x="105809" y="68452"/>
                  </a:lnTo>
                  <a:lnTo>
                    <a:pt x="104711" y="66452"/>
                  </a:lnTo>
                  <a:lnTo>
                    <a:pt x="97552" y="60089"/>
                  </a:lnTo>
                  <a:lnTo>
                    <a:pt x="88760" y="56845"/>
                  </a:lnTo>
                  <a:lnTo>
                    <a:pt x="96600" y="53745"/>
                  </a:lnTo>
                  <a:lnTo>
                    <a:pt x="103039" y="48058"/>
                  </a:lnTo>
                  <a:lnTo>
                    <a:pt x="103620" y="46989"/>
                  </a:lnTo>
                  <a:lnTo>
                    <a:pt x="38430" y="46989"/>
                  </a:lnTo>
                  <a:lnTo>
                    <a:pt x="38430" y="21462"/>
                  </a:lnTo>
                  <a:lnTo>
                    <a:pt x="107403" y="21462"/>
                  </a:lnTo>
                  <a:lnTo>
                    <a:pt x="106866" y="18629"/>
                  </a:lnTo>
                  <a:lnTo>
                    <a:pt x="100488" y="9082"/>
                  </a:lnTo>
                  <a:lnTo>
                    <a:pt x="89919" y="2471"/>
                  </a:lnTo>
                  <a:lnTo>
                    <a:pt x="75209" y="0"/>
                  </a:lnTo>
                  <a:close/>
                </a:path>
                <a:path w="111760" h="117475">
                  <a:moveTo>
                    <a:pt x="107403" y="21462"/>
                  </a:moveTo>
                  <a:lnTo>
                    <a:pt x="78206" y="21462"/>
                  </a:lnTo>
                  <a:lnTo>
                    <a:pt x="83477" y="26923"/>
                  </a:lnTo>
                  <a:lnTo>
                    <a:pt x="83477" y="41706"/>
                  </a:lnTo>
                  <a:lnTo>
                    <a:pt x="78206" y="46989"/>
                  </a:lnTo>
                  <a:lnTo>
                    <a:pt x="103620" y="46989"/>
                  </a:lnTo>
                  <a:lnTo>
                    <a:pt x="107400" y="40030"/>
                  </a:lnTo>
                  <a:lnTo>
                    <a:pt x="109004" y="29908"/>
                  </a:lnTo>
                  <a:lnTo>
                    <a:pt x="107403" y="21462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94470" y="9107125"/>
              <a:ext cx="106045" cy="117475"/>
            </a:xfrm>
            <a:custGeom>
              <a:avLst/>
              <a:gdLst/>
              <a:ahLst/>
              <a:cxnLst/>
              <a:rect l="l" t="t" r="r" b="b"/>
              <a:pathLst>
                <a:path w="106044" h="117475">
                  <a:moveTo>
                    <a:pt x="102111" y="21996"/>
                  </a:moveTo>
                  <a:lnTo>
                    <a:pt x="72555" y="21996"/>
                  </a:lnTo>
                  <a:lnTo>
                    <a:pt x="79946" y="27978"/>
                  </a:lnTo>
                  <a:lnTo>
                    <a:pt x="79946" y="47510"/>
                  </a:lnTo>
                  <a:lnTo>
                    <a:pt x="72555" y="53670"/>
                  </a:lnTo>
                  <a:lnTo>
                    <a:pt x="0" y="53670"/>
                  </a:lnTo>
                  <a:lnTo>
                    <a:pt x="0" y="75145"/>
                  </a:lnTo>
                  <a:lnTo>
                    <a:pt x="11137" y="75145"/>
                  </a:lnTo>
                  <a:lnTo>
                    <a:pt x="11137" y="117373"/>
                  </a:lnTo>
                  <a:lnTo>
                    <a:pt x="36131" y="117373"/>
                  </a:lnTo>
                  <a:lnTo>
                    <a:pt x="36131" y="75666"/>
                  </a:lnTo>
                  <a:lnTo>
                    <a:pt x="66040" y="75666"/>
                  </a:lnTo>
                  <a:lnTo>
                    <a:pt x="82893" y="72625"/>
                  </a:lnTo>
                  <a:lnTo>
                    <a:pt x="95256" y="64403"/>
                  </a:lnTo>
                  <a:lnTo>
                    <a:pt x="102866" y="52354"/>
                  </a:lnTo>
                  <a:lnTo>
                    <a:pt x="105460" y="37833"/>
                  </a:lnTo>
                  <a:lnTo>
                    <a:pt x="102891" y="23236"/>
                  </a:lnTo>
                  <a:lnTo>
                    <a:pt x="102111" y="21996"/>
                  </a:lnTo>
                  <a:close/>
                </a:path>
                <a:path w="106044" h="117475">
                  <a:moveTo>
                    <a:pt x="66040" y="0"/>
                  </a:moveTo>
                  <a:lnTo>
                    <a:pt x="11137" y="0"/>
                  </a:lnTo>
                  <a:lnTo>
                    <a:pt x="11137" y="53670"/>
                  </a:lnTo>
                  <a:lnTo>
                    <a:pt x="36131" y="53670"/>
                  </a:lnTo>
                  <a:lnTo>
                    <a:pt x="36131" y="21996"/>
                  </a:lnTo>
                  <a:lnTo>
                    <a:pt x="102111" y="21996"/>
                  </a:lnTo>
                  <a:lnTo>
                    <a:pt x="95323" y="11196"/>
                  </a:lnTo>
                  <a:lnTo>
                    <a:pt x="82968" y="3016"/>
                  </a:lnTo>
                  <a:lnTo>
                    <a:pt x="66040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49386" y="9107113"/>
              <a:ext cx="106045" cy="117475"/>
            </a:xfrm>
            <a:custGeom>
              <a:avLst/>
              <a:gdLst/>
              <a:ahLst/>
              <a:cxnLst/>
              <a:rect l="l" t="t" r="r" b="b"/>
              <a:pathLst>
                <a:path w="106044" h="117475">
                  <a:moveTo>
                    <a:pt x="24993" y="0"/>
                  </a:moveTo>
                  <a:lnTo>
                    <a:pt x="0" y="0"/>
                  </a:lnTo>
                  <a:lnTo>
                    <a:pt x="0" y="117386"/>
                  </a:lnTo>
                  <a:lnTo>
                    <a:pt x="32486" y="117208"/>
                  </a:lnTo>
                  <a:lnTo>
                    <a:pt x="32486" y="95745"/>
                  </a:lnTo>
                  <a:lnTo>
                    <a:pt x="24993" y="95745"/>
                  </a:lnTo>
                  <a:lnTo>
                    <a:pt x="24993" y="68110"/>
                  </a:lnTo>
                  <a:lnTo>
                    <a:pt x="105587" y="68110"/>
                  </a:lnTo>
                  <a:lnTo>
                    <a:pt x="105587" y="46113"/>
                  </a:lnTo>
                  <a:lnTo>
                    <a:pt x="24993" y="46113"/>
                  </a:lnTo>
                  <a:lnTo>
                    <a:pt x="24993" y="0"/>
                  </a:lnTo>
                  <a:close/>
                </a:path>
                <a:path w="106044" h="117475">
                  <a:moveTo>
                    <a:pt x="105587" y="68110"/>
                  </a:moveTo>
                  <a:lnTo>
                    <a:pt x="80429" y="68110"/>
                  </a:lnTo>
                  <a:lnTo>
                    <a:pt x="80429" y="117386"/>
                  </a:lnTo>
                  <a:lnTo>
                    <a:pt x="105587" y="117386"/>
                  </a:lnTo>
                  <a:lnTo>
                    <a:pt x="105587" y="68110"/>
                  </a:lnTo>
                  <a:close/>
                </a:path>
                <a:path w="106044" h="117475">
                  <a:moveTo>
                    <a:pt x="105587" y="0"/>
                  </a:moveTo>
                  <a:lnTo>
                    <a:pt x="80429" y="0"/>
                  </a:lnTo>
                  <a:lnTo>
                    <a:pt x="80429" y="46113"/>
                  </a:lnTo>
                  <a:lnTo>
                    <a:pt x="105587" y="46113"/>
                  </a:lnTo>
                  <a:lnTo>
                    <a:pt x="105587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9699" y="9107125"/>
              <a:ext cx="120014" cy="120014"/>
            </a:xfrm>
            <a:custGeom>
              <a:avLst/>
              <a:gdLst/>
              <a:ahLst/>
              <a:cxnLst/>
              <a:rect l="l" t="t" r="r" b="b"/>
              <a:pathLst>
                <a:path w="120014" h="120015">
                  <a:moveTo>
                    <a:pt x="15633" y="90982"/>
                  </a:moveTo>
                  <a:lnTo>
                    <a:pt x="6121" y="111036"/>
                  </a:lnTo>
                  <a:lnTo>
                    <a:pt x="10992" y="114366"/>
                  </a:lnTo>
                  <a:lnTo>
                    <a:pt x="17364" y="117051"/>
                  </a:lnTo>
                  <a:lnTo>
                    <a:pt x="24759" y="118842"/>
                  </a:lnTo>
                  <a:lnTo>
                    <a:pt x="32702" y="119494"/>
                  </a:lnTo>
                  <a:lnTo>
                    <a:pt x="46517" y="117648"/>
                  </a:lnTo>
                  <a:lnTo>
                    <a:pt x="57034" y="112518"/>
                  </a:lnTo>
                  <a:lnTo>
                    <a:pt x="64976" y="104717"/>
                  </a:lnTo>
                  <a:lnTo>
                    <a:pt x="69546" y="97320"/>
                  </a:lnTo>
                  <a:lnTo>
                    <a:pt x="25133" y="97320"/>
                  </a:lnTo>
                  <a:lnTo>
                    <a:pt x="19672" y="94322"/>
                  </a:lnTo>
                  <a:lnTo>
                    <a:pt x="15633" y="90982"/>
                  </a:lnTo>
                  <a:close/>
                </a:path>
                <a:path w="120014" h="120015">
                  <a:moveTo>
                    <a:pt x="32880" y="0"/>
                  </a:moveTo>
                  <a:lnTo>
                    <a:pt x="0" y="0"/>
                  </a:lnTo>
                  <a:lnTo>
                    <a:pt x="0" y="21463"/>
                  </a:lnTo>
                  <a:lnTo>
                    <a:pt x="15455" y="21463"/>
                  </a:lnTo>
                  <a:lnTo>
                    <a:pt x="47840" y="85166"/>
                  </a:lnTo>
                  <a:lnTo>
                    <a:pt x="43256" y="93789"/>
                  </a:lnTo>
                  <a:lnTo>
                    <a:pt x="39382" y="97320"/>
                  </a:lnTo>
                  <a:lnTo>
                    <a:pt x="69546" y="97320"/>
                  </a:lnTo>
                  <a:lnTo>
                    <a:pt x="71069" y="94856"/>
                  </a:lnTo>
                  <a:lnTo>
                    <a:pt x="87679" y="62293"/>
                  </a:lnTo>
                  <a:lnTo>
                    <a:pt x="61912" y="62293"/>
                  </a:lnTo>
                  <a:lnTo>
                    <a:pt x="32880" y="0"/>
                  </a:lnTo>
                  <a:close/>
                </a:path>
                <a:path w="120014" h="120015">
                  <a:moveTo>
                    <a:pt x="119456" y="0"/>
                  </a:moveTo>
                  <a:lnTo>
                    <a:pt x="91122" y="0"/>
                  </a:lnTo>
                  <a:lnTo>
                    <a:pt x="61912" y="62293"/>
                  </a:lnTo>
                  <a:lnTo>
                    <a:pt x="87679" y="62293"/>
                  </a:lnTo>
                  <a:lnTo>
                    <a:pt x="119456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51810" y="9213591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>
                  <a:moveTo>
                    <a:pt x="0" y="0"/>
                  </a:moveTo>
                  <a:lnTo>
                    <a:pt x="45440" y="0"/>
                  </a:lnTo>
                </a:path>
              </a:pathLst>
            </a:custGeom>
            <a:ln w="21475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74619" y="9129117"/>
              <a:ext cx="0" cy="74295"/>
            </a:xfrm>
            <a:custGeom>
              <a:avLst/>
              <a:gdLst/>
              <a:ahLst/>
              <a:cxnLst/>
              <a:rect l="l" t="t" r="r" b="b"/>
              <a:pathLst>
                <a:path h="74295">
                  <a:moveTo>
                    <a:pt x="0" y="0"/>
                  </a:moveTo>
                  <a:lnTo>
                    <a:pt x="0" y="73736"/>
                  </a:lnTo>
                </a:path>
              </a:pathLst>
            </a:custGeom>
            <a:ln w="25171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07182" y="9131885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475" y="0"/>
                  </a:lnTo>
                </a:path>
              </a:pathLst>
            </a:custGeom>
            <a:ln w="635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27718" y="9117915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>
                  <a:moveTo>
                    <a:pt x="0" y="0"/>
                  </a:moveTo>
                  <a:lnTo>
                    <a:pt x="100939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5492" y="9107125"/>
              <a:ext cx="116205" cy="117475"/>
            </a:xfrm>
            <a:custGeom>
              <a:avLst/>
              <a:gdLst/>
              <a:ahLst/>
              <a:cxnLst/>
              <a:rect l="l" t="t" r="r" b="b"/>
              <a:pathLst>
                <a:path w="116205" h="117475">
                  <a:moveTo>
                    <a:pt x="35636" y="0"/>
                  </a:moveTo>
                  <a:lnTo>
                    <a:pt x="0" y="0"/>
                  </a:lnTo>
                  <a:lnTo>
                    <a:pt x="0" y="21463"/>
                  </a:lnTo>
                  <a:lnTo>
                    <a:pt x="10642" y="21463"/>
                  </a:lnTo>
                  <a:lnTo>
                    <a:pt x="10642" y="117373"/>
                  </a:lnTo>
                  <a:lnTo>
                    <a:pt x="34759" y="117373"/>
                  </a:lnTo>
                  <a:lnTo>
                    <a:pt x="64300" y="75844"/>
                  </a:lnTo>
                  <a:lnTo>
                    <a:pt x="35636" y="75844"/>
                  </a:lnTo>
                  <a:lnTo>
                    <a:pt x="35636" y="0"/>
                  </a:lnTo>
                  <a:close/>
                </a:path>
                <a:path w="116205" h="117475">
                  <a:moveTo>
                    <a:pt x="115709" y="38709"/>
                  </a:moveTo>
                  <a:lnTo>
                    <a:pt x="90716" y="38709"/>
                  </a:lnTo>
                  <a:lnTo>
                    <a:pt x="90716" y="117373"/>
                  </a:lnTo>
                  <a:lnTo>
                    <a:pt x="115709" y="117373"/>
                  </a:lnTo>
                  <a:lnTo>
                    <a:pt x="115709" y="38709"/>
                  </a:lnTo>
                  <a:close/>
                </a:path>
                <a:path w="116205" h="117475">
                  <a:moveTo>
                    <a:pt x="115709" y="0"/>
                  </a:moveTo>
                  <a:lnTo>
                    <a:pt x="90017" y="0"/>
                  </a:lnTo>
                  <a:lnTo>
                    <a:pt x="35636" y="75844"/>
                  </a:lnTo>
                  <a:lnTo>
                    <a:pt x="64300" y="75844"/>
                  </a:lnTo>
                  <a:lnTo>
                    <a:pt x="90716" y="38709"/>
                  </a:lnTo>
                  <a:lnTo>
                    <a:pt x="115709" y="38709"/>
                  </a:lnTo>
                  <a:lnTo>
                    <a:pt x="115709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56052" y="9107120"/>
              <a:ext cx="113030" cy="117475"/>
            </a:xfrm>
            <a:custGeom>
              <a:avLst/>
              <a:gdLst/>
              <a:ahLst/>
              <a:cxnLst/>
              <a:rect l="l" t="t" r="r" b="b"/>
              <a:pathLst>
                <a:path w="113030" h="117475">
                  <a:moveTo>
                    <a:pt x="24993" y="0"/>
                  </a:moveTo>
                  <a:lnTo>
                    <a:pt x="0" y="0"/>
                  </a:lnTo>
                  <a:lnTo>
                    <a:pt x="0" y="117386"/>
                  </a:lnTo>
                  <a:lnTo>
                    <a:pt x="24117" y="117386"/>
                  </a:lnTo>
                  <a:lnTo>
                    <a:pt x="53667" y="75844"/>
                  </a:lnTo>
                  <a:lnTo>
                    <a:pt x="24993" y="75844"/>
                  </a:lnTo>
                  <a:lnTo>
                    <a:pt x="24993" y="0"/>
                  </a:lnTo>
                  <a:close/>
                </a:path>
                <a:path w="113030" h="117475">
                  <a:moveTo>
                    <a:pt x="105067" y="38722"/>
                  </a:moveTo>
                  <a:lnTo>
                    <a:pt x="80073" y="38722"/>
                  </a:lnTo>
                  <a:lnTo>
                    <a:pt x="80073" y="117386"/>
                  </a:lnTo>
                  <a:lnTo>
                    <a:pt x="112775" y="117208"/>
                  </a:lnTo>
                  <a:lnTo>
                    <a:pt x="112775" y="95732"/>
                  </a:lnTo>
                  <a:lnTo>
                    <a:pt x="105067" y="95732"/>
                  </a:lnTo>
                  <a:lnTo>
                    <a:pt x="105067" y="38722"/>
                  </a:lnTo>
                  <a:close/>
                </a:path>
                <a:path w="113030" h="117475">
                  <a:moveTo>
                    <a:pt x="105067" y="0"/>
                  </a:moveTo>
                  <a:lnTo>
                    <a:pt x="79374" y="0"/>
                  </a:lnTo>
                  <a:lnTo>
                    <a:pt x="24993" y="75844"/>
                  </a:lnTo>
                  <a:lnTo>
                    <a:pt x="53667" y="75844"/>
                  </a:lnTo>
                  <a:lnTo>
                    <a:pt x="80073" y="38722"/>
                  </a:lnTo>
                  <a:lnTo>
                    <a:pt x="105067" y="38722"/>
                  </a:lnTo>
                  <a:lnTo>
                    <a:pt x="105067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80463" y="9213165"/>
              <a:ext cx="83185" cy="0"/>
            </a:xfrm>
            <a:custGeom>
              <a:avLst/>
              <a:gdLst/>
              <a:ahLst/>
              <a:cxnLst/>
              <a:rect l="l" t="t" r="r" b="b"/>
              <a:pathLst>
                <a:path w="83185">
                  <a:moveTo>
                    <a:pt x="0" y="0"/>
                  </a:moveTo>
                  <a:lnTo>
                    <a:pt x="83057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80463" y="9189035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6669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80463" y="9164905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4">
                  <a:moveTo>
                    <a:pt x="0" y="0"/>
                  </a:moveTo>
                  <a:lnTo>
                    <a:pt x="81826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80463" y="9141410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93" y="0"/>
                  </a:lnTo>
                </a:path>
              </a:pathLst>
            </a:custGeom>
            <a:ln w="2540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67280" y="9117915"/>
              <a:ext cx="96520" cy="0"/>
            </a:xfrm>
            <a:custGeom>
              <a:avLst/>
              <a:gdLst/>
              <a:ahLst/>
              <a:cxnLst/>
              <a:rect l="l" t="t" r="r" b="b"/>
              <a:pathLst>
                <a:path w="96519">
                  <a:moveTo>
                    <a:pt x="0" y="0"/>
                  </a:moveTo>
                  <a:lnTo>
                    <a:pt x="96240" y="0"/>
                  </a:lnTo>
                </a:path>
              </a:pathLst>
            </a:custGeom>
            <a:ln w="21590">
              <a:solidFill>
                <a:srgbClr val="0034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05874" y="9107120"/>
              <a:ext cx="94615" cy="117475"/>
            </a:xfrm>
            <a:custGeom>
              <a:avLst/>
              <a:gdLst/>
              <a:ahLst/>
              <a:cxnLst/>
              <a:rect l="l" t="t" r="r" b="b"/>
              <a:pathLst>
                <a:path w="94614" h="117475">
                  <a:moveTo>
                    <a:pt x="94208" y="0"/>
                  </a:moveTo>
                  <a:lnTo>
                    <a:pt x="11137" y="0"/>
                  </a:lnTo>
                  <a:lnTo>
                    <a:pt x="11137" y="47955"/>
                  </a:lnTo>
                  <a:lnTo>
                    <a:pt x="0" y="47955"/>
                  </a:lnTo>
                  <a:lnTo>
                    <a:pt x="0" y="69430"/>
                  </a:lnTo>
                  <a:lnTo>
                    <a:pt x="11137" y="69430"/>
                  </a:lnTo>
                  <a:lnTo>
                    <a:pt x="11137" y="117386"/>
                  </a:lnTo>
                  <a:lnTo>
                    <a:pt x="94208" y="117386"/>
                  </a:lnTo>
                  <a:lnTo>
                    <a:pt x="94208" y="95389"/>
                  </a:lnTo>
                  <a:lnTo>
                    <a:pt x="36131" y="95389"/>
                  </a:lnTo>
                  <a:lnTo>
                    <a:pt x="36131" y="68808"/>
                  </a:lnTo>
                  <a:lnTo>
                    <a:pt x="92976" y="68808"/>
                  </a:lnTo>
                  <a:lnTo>
                    <a:pt x="92976" y="46812"/>
                  </a:lnTo>
                  <a:lnTo>
                    <a:pt x="36131" y="46812"/>
                  </a:lnTo>
                  <a:lnTo>
                    <a:pt x="36131" y="21996"/>
                  </a:lnTo>
                  <a:lnTo>
                    <a:pt x="94208" y="21996"/>
                  </a:lnTo>
                  <a:lnTo>
                    <a:pt x="94208" y="0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4109" y="9035117"/>
              <a:ext cx="207010" cy="267335"/>
            </a:xfrm>
            <a:custGeom>
              <a:avLst/>
              <a:gdLst/>
              <a:ahLst/>
              <a:cxnLst/>
              <a:rect l="l" t="t" r="r" b="b"/>
              <a:pathLst>
                <a:path w="207009" h="267334">
                  <a:moveTo>
                    <a:pt x="206540" y="0"/>
                  </a:moveTo>
                  <a:lnTo>
                    <a:pt x="0" y="0"/>
                  </a:lnTo>
                  <a:lnTo>
                    <a:pt x="29" y="178384"/>
                  </a:lnTo>
                  <a:lnTo>
                    <a:pt x="31081" y="238053"/>
                  </a:lnTo>
                  <a:lnTo>
                    <a:pt x="92405" y="266445"/>
                  </a:lnTo>
                  <a:lnTo>
                    <a:pt x="99593" y="267017"/>
                  </a:lnTo>
                  <a:lnTo>
                    <a:pt x="103263" y="267017"/>
                  </a:lnTo>
                  <a:lnTo>
                    <a:pt x="140412" y="260218"/>
                  </a:lnTo>
                  <a:lnTo>
                    <a:pt x="171680" y="241492"/>
                  </a:lnTo>
                  <a:lnTo>
                    <a:pt x="177091" y="234835"/>
                  </a:lnTo>
                  <a:lnTo>
                    <a:pt x="103263" y="234835"/>
                  </a:lnTo>
                  <a:lnTo>
                    <a:pt x="79627" y="230508"/>
                  </a:lnTo>
                  <a:lnTo>
                    <a:pt x="59731" y="218592"/>
                  </a:lnTo>
                  <a:lnTo>
                    <a:pt x="45174" y="200685"/>
                  </a:lnTo>
                  <a:lnTo>
                    <a:pt x="37553" y="178384"/>
                  </a:lnTo>
                  <a:lnTo>
                    <a:pt x="37553" y="103276"/>
                  </a:lnTo>
                  <a:lnTo>
                    <a:pt x="92405" y="103276"/>
                  </a:lnTo>
                  <a:lnTo>
                    <a:pt x="92405" y="65722"/>
                  </a:lnTo>
                  <a:lnTo>
                    <a:pt x="37553" y="65722"/>
                  </a:lnTo>
                  <a:lnTo>
                    <a:pt x="37553" y="46951"/>
                  </a:lnTo>
                  <a:lnTo>
                    <a:pt x="206540" y="46951"/>
                  </a:lnTo>
                  <a:lnTo>
                    <a:pt x="206540" y="0"/>
                  </a:lnTo>
                  <a:close/>
                </a:path>
                <a:path w="207009" h="267334">
                  <a:moveTo>
                    <a:pt x="206540" y="103276"/>
                  </a:moveTo>
                  <a:lnTo>
                    <a:pt x="168986" y="103276"/>
                  </a:lnTo>
                  <a:lnTo>
                    <a:pt x="168986" y="178384"/>
                  </a:lnTo>
                  <a:lnTo>
                    <a:pt x="161365" y="200685"/>
                  </a:lnTo>
                  <a:lnTo>
                    <a:pt x="146807" y="218592"/>
                  </a:lnTo>
                  <a:lnTo>
                    <a:pt x="126907" y="230508"/>
                  </a:lnTo>
                  <a:lnTo>
                    <a:pt x="103263" y="234835"/>
                  </a:lnTo>
                  <a:lnTo>
                    <a:pt x="177091" y="234835"/>
                  </a:lnTo>
                  <a:lnTo>
                    <a:pt x="194559" y="213348"/>
                  </a:lnTo>
                  <a:lnTo>
                    <a:pt x="206509" y="178384"/>
                  </a:lnTo>
                  <a:lnTo>
                    <a:pt x="206540" y="103276"/>
                  </a:lnTo>
                  <a:close/>
                </a:path>
                <a:path w="207009" h="267334">
                  <a:moveTo>
                    <a:pt x="92405" y="103276"/>
                  </a:moveTo>
                  <a:lnTo>
                    <a:pt x="56324" y="103276"/>
                  </a:lnTo>
                  <a:lnTo>
                    <a:pt x="56324" y="178384"/>
                  </a:lnTo>
                  <a:lnTo>
                    <a:pt x="61771" y="194312"/>
                  </a:lnTo>
                  <a:lnTo>
                    <a:pt x="72169" y="207103"/>
                  </a:lnTo>
                  <a:lnTo>
                    <a:pt x="86380" y="215615"/>
                  </a:lnTo>
                  <a:lnTo>
                    <a:pt x="103263" y="218706"/>
                  </a:lnTo>
                  <a:lnTo>
                    <a:pt x="120154" y="215615"/>
                  </a:lnTo>
                  <a:lnTo>
                    <a:pt x="134369" y="207103"/>
                  </a:lnTo>
                  <a:lnTo>
                    <a:pt x="144768" y="194312"/>
                  </a:lnTo>
                  <a:lnTo>
                    <a:pt x="150215" y="178384"/>
                  </a:lnTo>
                  <a:lnTo>
                    <a:pt x="92405" y="178384"/>
                  </a:lnTo>
                  <a:lnTo>
                    <a:pt x="92405" y="103276"/>
                  </a:lnTo>
                  <a:close/>
                </a:path>
                <a:path w="207009" h="267334">
                  <a:moveTo>
                    <a:pt x="206540" y="46951"/>
                  </a:moveTo>
                  <a:lnTo>
                    <a:pt x="168986" y="46951"/>
                  </a:lnTo>
                  <a:lnTo>
                    <a:pt x="168986" y="65722"/>
                  </a:lnTo>
                  <a:lnTo>
                    <a:pt x="114134" y="65722"/>
                  </a:lnTo>
                  <a:lnTo>
                    <a:pt x="114134" y="178384"/>
                  </a:lnTo>
                  <a:lnTo>
                    <a:pt x="150215" y="178384"/>
                  </a:lnTo>
                  <a:lnTo>
                    <a:pt x="150215" y="103276"/>
                  </a:lnTo>
                  <a:lnTo>
                    <a:pt x="206540" y="103276"/>
                  </a:lnTo>
                  <a:lnTo>
                    <a:pt x="206540" y="46951"/>
                  </a:lnTo>
                  <a:close/>
                </a:path>
              </a:pathLst>
            </a:custGeom>
            <a:solidFill>
              <a:srgbClr val="0034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9"/>
          <p:cNvSpPr/>
          <p:nvPr/>
        </p:nvSpPr>
        <p:spPr>
          <a:xfrm>
            <a:off x="27354" y="58849"/>
            <a:ext cx="1225550" cy="1501470"/>
          </a:xfrm>
          <a:prstGeom prst="rect">
            <a:avLst/>
          </a:prstGeom>
          <a:blipFill>
            <a:blip r:embed="rId2" cstate="print"/>
            <a:srcRect/>
            <a:stretch>
              <a:fillRect r="-271256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40" name="Схема 39"/>
          <p:cNvGraphicFramePr/>
          <p:nvPr>
            <p:extLst/>
          </p:nvPr>
        </p:nvGraphicFramePr>
        <p:xfrm>
          <a:off x="2709333" y="3784600"/>
          <a:ext cx="10837333" cy="490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06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279400" y="584200"/>
            <a:ext cx="15697200" cy="177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7" rIns="82052" bIns="4102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5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altLang="ru-RU" sz="55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ные олимпиады</a:t>
            </a:r>
            <a:r>
              <a:rPr lang="ru-RU" altLang="ru-RU" sz="55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55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конкурсы Госпрограммы</a:t>
            </a:r>
            <a:endParaRPr lang="ru-RU" altLang="ru-RU" sz="55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028" y="2480728"/>
            <a:ext cx="149458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Проектная олимпиада «Генеральный конструктор»</a:t>
            </a:r>
            <a:endParaRPr lang="ru-RU" sz="27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Проектная 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олимпиада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«Предпринимательские игры»</a:t>
            </a:r>
            <a: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 «Чемпионат 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научных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состязаний»</a:t>
            </a:r>
            <a: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Проектный 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«Кооперация талантов»</a:t>
            </a:r>
            <a: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HIPO-Акселератор</a:t>
            </a: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29" y="6879779"/>
            <a:ext cx="1494584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Тренинг-класс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«Олимпиада наставников»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7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Лаборатория 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проектного творчества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«Лаборатория </a:t>
            </a: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родительского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образования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6" t="2531" r="32753" b="41761"/>
          <a:stretch/>
        </p:blipFill>
        <p:spPr bwMode="auto">
          <a:xfrm>
            <a:off x="279401" y="211771"/>
            <a:ext cx="1295400" cy="158516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791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508000" y="658712"/>
            <a:ext cx="15697200" cy="19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7" rIns="82052" bIns="4102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926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Проектная олимпиада </a:t>
            </a:r>
            <a:r>
              <a:rPr lang="ru-RU" altLang="ru-RU" sz="5926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5926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5926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«Генеральный конструктор»</a:t>
            </a:r>
            <a:endParaRPr lang="ru-RU" altLang="ru-RU" sz="5926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319" y="6772057"/>
            <a:ext cx="10917881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проекта:</a:t>
            </a:r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Полина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Рыдванская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Контакты: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@: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politolog2004@mail.ru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тел.:+7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917 882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3778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тел.:+7 953 481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8891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www.utalents.ru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959" y="2695476"/>
            <a:ext cx="1494584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Олимпиада в сфере инженерно-технологичного творчества, направленная на создание проектных решений в сфере высоких технологий для уже существующих и будущих задач экономики Татарстана.</a:t>
            </a:r>
          </a:p>
        </p:txBody>
      </p:sp>
      <p:pic>
        <p:nvPicPr>
          <p:cNvPr id="9" name="Picture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6" t="2531" r="32753" b="41761"/>
          <a:stretch/>
        </p:blipFill>
        <p:spPr bwMode="auto">
          <a:xfrm>
            <a:off x="279401" y="211771"/>
            <a:ext cx="1295400" cy="158516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628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659" y="660400"/>
            <a:ext cx="15621000" cy="1823833"/>
          </a:xfrm>
        </p:spPr>
        <p:txBody>
          <a:bodyPr/>
          <a:lstStyle/>
          <a:p>
            <a:r>
              <a:rPr lang="ru-RU" sz="5926" kern="1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Всероссийская проектная олимпиада «Предпринимательские игры»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38659" y="2717800"/>
            <a:ext cx="14859000" cy="224779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sz="3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Олимпиада в сфере предпринимательского творчества, где участники создают и апробируют свои предпринимательские решения на территории своих муниципальных районов.</a:t>
            </a:r>
            <a:endParaRPr lang="ru-RU" sz="3400" kern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600" y="6772057"/>
            <a:ext cx="10894541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проекта: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Юлия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Валеева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Контакты: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@: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Nirs2012@mail.ru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тел.:+7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27 402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9932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www.utalents.ru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pic>
        <p:nvPicPr>
          <p:cNvPr id="10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6" t="2531" r="32753" b="41761"/>
          <a:stretch/>
        </p:blipFill>
        <p:spPr bwMode="auto">
          <a:xfrm>
            <a:off x="279401" y="211771"/>
            <a:ext cx="1295400" cy="158516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254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659" y="745342"/>
            <a:ext cx="15621000" cy="911916"/>
          </a:xfrm>
        </p:spPr>
        <p:txBody>
          <a:bodyPr/>
          <a:lstStyle/>
          <a:p>
            <a:r>
              <a:rPr lang="en-US" sz="5926" kern="1200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</a:t>
            </a:r>
            <a:r>
              <a:rPr lang="en-US" sz="5926" kern="1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5926" kern="1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Акселератор</a:t>
            </a:r>
            <a:endParaRPr lang="ru-RU" sz="5926" kern="1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 bwMode="auto">
          <a:xfrm>
            <a:off x="736600" y="2336800"/>
            <a:ext cx="14859000" cy="303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  <a:lvl2pPr marL="677342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354684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2032025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709367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3386709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741393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418734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Первый в республике проект для талантливой молодежи с наивысшим потенциалом и мотивацией, стремлением к реализации своих идей и проектов, где участники могут воспользоваться 7 гарантиями Республики Татарстан и построить свою программу развития на родной земле.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400" y="6785213"/>
            <a:ext cx="11201400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проекта: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Аделя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Ахметова</a:t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Контакты: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@: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msht@utalents.ru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тел.: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960 031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1190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www.utalents.ru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pic>
        <p:nvPicPr>
          <p:cNvPr id="10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6" t="2531" r="32753" b="41761"/>
          <a:stretch/>
        </p:blipFill>
        <p:spPr bwMode="auto">
          <a:xfrm>
            <a:off x="279401" y="211771"/>
            <a:ext cx="1295400" cy="158516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8763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7659" y="745342"/>
            <a:ext cx="15621000" cy="911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+mj-lt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5926" kern="1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«Олимпиада наставников»</a:t>
            </a:r>
            <a:endParaRPr lang="ru-RU" sz="5926" kern="1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 bwMode="auto">
          <a:xfrm>
            <a:off x="736600" y="2336800"/>
            <a:ext cx="14859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  <a:lvl2pPr marL="677342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354684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2032025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709367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3386709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741393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418734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Игра-состязание для специалистов, развивающих потенциал молодежи, в которой они обмениваются опытом, знакомятся с лучшими практиками и овладевают необходимыми для Наставника, работающего с талантливой молодежью, компетенциями.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400" y="6772057"/>
            <a:ext cx="11201400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проекта: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Лилия Орлова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Контакты: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@: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orlliliya@yandex.ru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тел.: +7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50 311 00 77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www.utalents.ru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6" t="2531" r="32753" b="41761"/>
          <a:stretch/>
        </p:blipFill>
        <p:spPr bwMode="auto">
          <a:xfrm>
            <a:off x="279401" y="211771"/>
            <a:ext cx="1295400" cy="158516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0531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55600" y="3343279"/>
            <a:ext cx="15621000" cy="911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+mj-lt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Calibri" panose="020F0502020204030204" pitchFamily="34" charset="0"/>
                <a:ea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5926" kern="1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5926" kern="1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000" y="5232400"/>
            <a:ext cx="8001000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Исполнительный директор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Университета Талантов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Айдар 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Акмалов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@: director@utalents.ru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9"/>
          <p:cNvSpPr>
            <a:spLocks noChangeArrowheads="1"/>
          </p:cNvSpPr>
          <p:nvPr/>
        </p:nvSpPr>
        <p:spPr bwMode="auto">
          <a:xfrm>
            <a:off x="537820" y="612033"/>
            <a:ext cx="5289550" cy="178117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9000" y="8661400"/>
            <a:ext cx="146304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2DBB2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www.utalents.ru</a:t>
            </a:r>
            <a:endParaRPr lang="ru-RU" sz="3600" b="1" dirty="0">
              <a:solidFill>
                <a:srgbClr val="2DBB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37800" y="5384800"/>
            <a:ext cx="4787900" cy="29465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vk.com/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utalents_ru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facebook.com/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utalentsru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instagram.com/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utalents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655" y="5439104"/>
            <a:ext cx="699745" cy="6997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101" y="6198189"/>
            <a:ext cx="659899" cy="6598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3" t="12108" r="24939" b="18361"/>
          <a:stretch/>
        </p:blipFill>
        <p:spPr>
          <a:xfrm>
            <a:off x="9570694" y="6917428"/>
            <a:ext cx="716306" cy="70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5707</TotalTime>
  <Words>238</Words>
  <Application>Microsoft Office PowerPoint</Application>
  <PresentationFormat>Произвольный</PresentationFormat>
  <Paragraphs>81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Open Sans</vt:lpstr>
      <vt:lpstr>Tahoma</vt:lpstr>
      <vt:lpstr>Wingdings</vt:lpstr>
      <vt:lpstr>Office Theme</vt:lpstr>
      <vt:lpstr>Презентация PowerPoint</vt:lpstr>
      <vt:lpstr>Цель реализации Госпрограммы</vt:lpstr>
      <vt:lpstr>Два вектора реализации Госпрограммы</vt:lpstr>
      <vt:lpstr>Презентация PowerPoint</vt:lpstr>
      <vt:lpstr>Презентация PowerPoint</vt:lpstr>
      <vt:lpstr>Всероссийская проектная олимпиада «Предпринимательские игры»</vt:lpstr>
      <vt:lpstr>HiPo-Акселератор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SerGalakt</dc:creator>
  <cp:lastModifiedBy>Айдар Акмалов</cp:lastModifiedBy>
  <cp:revision>104</cp:revision>
  <dcterms:created xsi:type="dcterms:W3CDTF">2016-03-09T08:23:37Z</dcterms:created>
  <dcterms:modified xsi:type="dcterms:W3CDTF">2016-10-19T17:12:41Z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2015-09-07T00:00:00Z</vt:filetime>
  </property>
  <property fmtid="{D5CDD505-2E9C-101B-9397-08002B2CF9AE}" pid="3" name="Creator">
    <vt:lpwstr>Adobe Illustrator CC 2015 (Windows)</vt:lpwstr>
  </property>
  <property fmtid="{D5CDD505-2E9C-101B-9397-08002B2CF9AE}" pid="4" name="LastSaved">
    <vt:filetime>2015-09-07T00:00:00Z</vt:filetime>
  </property>
</Properties>
</file>