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07A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8B6910-CAA0-4882-9545-FC6E5243E5B7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D90BCC-0E12-48D1-8423-D46651FAE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C321B-47C8-4365-8A87-A8F98BDD94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9956-31F4-4F6B-84F9-0598682CA77F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C0B8-7000-4036-8FE4-A2945DACB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D035-1F50-47A6-B2D6-64FBD9D6AC88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D962-8AF5-499C-BCE9-2D312EB03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2356-3373-4A12-B3CB-E6471E2FA31D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3AE3-B245-4D24-9C6D-59E5335DF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FFFC-41E2-4696-9361-0DD0B5ED5508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0DC5-1913-4D03-BAE3-E45D1511B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C107-C495-4523-A375-CE5C115B9625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7F93-0550-4CA6-8F1A-0ACDBE1B9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E2DB-CAAC-4FF2-8C76-707A4E0B2C2A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B5D0-172A-432F-B7FF-3CDBF08FC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0278-AB46-48B8-96A5-ED1ADFEB4FB9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7FEB-6A70-4DA2-83AD-5F8F55F86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EEA4-0B37-4EAB-88E9-4D868E1CC568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899B-147A-4553-BC6E-57D4FB42B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05A8-DEA4-4DAD-BAA1-FCBE234FCE59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2902-FE25-4FC0-898C-D24DF7F66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497E-CBAE-42E5-BACF-56D51DC3E84C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7FCF-06F6-4B7B-907E-DA0CD9E2B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755F-4287-481B-926A-CD64E6BCFBFD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1B58-B237-4F97-840F-0E3DB9F0B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AC0EA-A249-449C-80E6-8ADF708CCED6}" type="datetime1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BE870D-F2B6-434E-8800-6903BC20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28192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Реализация социального договора из опыта работы МАОУ «</a:t>
            </a:r>
            <a:r>
              <a:rPr lang="ru-RU" b="1" dirty="0" err="1" smtClean="0"/>
              <a:t>Голышмановская</a:t>
            </a:r>
            <a:r>
              <a:rPr lang="ru-RU" b="1" dirty="0" smtClean="0"/>
              <a:t> СОШ №1»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2015-2016 </a:t>
            </a:r>
            <a:r>
              <a:rPr lang="ru-RU" b="1" dirty="0" err="1" smtClean="0"/>
              <a:t>уч</a:t>
            </a:r>
            <a:r>
              <a:rPr lang="ru-RU" b="1" dirty="0" smtClean="0"/>
              <a:t>.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20079"/>
          </a:xfrm>
        </p:spPr>
        <p:txBody>
          <a:bodyPr/>
          <a:lstStyle/>
          <a:p>
            <a:r>
              <a:rPr lang="ru-RU" b="1" dirty="0" smtClean="0"/>
              <a:t>Темы семинаров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280920" cy="5445224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«Как провести мастер-класс»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«Самоанализ урока, виды, типы урока»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«Методы и приемы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системно-деятельностного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подхода для формирования УУД учащихся»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«Способы командного взаимодействия»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структура урока общеметодологической направленности»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«Организация урочной и внеурочной деятельности»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Организация дифференцированного и индивидуального обучения»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«Составление рабочей программы»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«Свободная пятница» - способ развития: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ru-RU" sz="3600" dirty="0" smtClean="0"/>
              <a:t>корпоративного стиля</a:t>
            </a:r>
          </a:p>
          <a:p>
            <a:r>
              <a:rPr lang="ru-RU" sz="3600" dirty="0" smtClean="0"/>
              <a:t>формально и неформального общения</a:t>
            </a:r>
          </a:p>
          <a:p>
            <a:r>
              <a:rPr lang="ru-RU" sz="3600" dirty="0" err="1" smtClean="0"/>
              <a:t>дресс</a:t>
            </a:r>
            <a:r>
              <a:rPr lang="ru-RU" sz="3600" dirty="0" smtClean="0"/>
              <a:t> – кода</a:t>
            </a:r>
          </a:p>
          <a:p>
            <a:r>
              <a:rPr lang="ru-RU" sz="3600" dirty="0" smtClean="0"/>
              <a:t>содержания мероприятий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BE19D-3B7B-4552-9136-9AA5613D70B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864096"/>
          </a:xfrm>
        </p:spPr>
        <p:txBody>
          <a:bodyPr/>
          <a:lstStyle/>
          <a:p>
            <a:r>
              <a:rPr lang="ru-RU" b="1" dirty="0" smtClean="0"/>
              <a:t>День спорта</a:t>
            </a:r>
            <a:endParaRPr lang="ru-RU" b="1" dirty="0"/>
          </a:p>
        </p:txBody>
      </p:sp>
      <p:pic>
        <p:nvPicPr>
          <p:cNvPr id="4" name="Рисунок 3" descr="C:\Users\user\Desktop\фото\20160122_131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54977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\20160122_133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2099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1800200" cy="14282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1700808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Спортивная программа:</a:t>
            </a:r>
          </a:p>
          <a:p>
            <a:r>
              <a:rPr lang="ru-RU" sz="2800" dirty="0" smtClean="0">
                <a:latin typeface="Times New Roman"/>
                <a:cs typeface="Times New Roman"/>
              </a:rPr>
              <a:t>♦ </a:t>
            </a:r>
            <a:r>
              <a:rPr lang="ru-RU" sz="2800" dirty="0" smtClean="0"/>
              <a:t>радиопередача о здоровом образе жизни</a:t>
            </a:r>
          </a:p>
          <a:p>
            <a:r>
              <a:rPr lang="ru-RU" sz="2800" dirty="0" smtClean="0">
                <a:latin typeface="Times New Roman"/>
                <a:cs typeface="Times New Roman"/>
              </a:rPr>
              <a:t>♦ </a:t>
            </a:r>
            <a:r>
              <a:rPr lang="ru-RU" sz="2800" dirty="0" smtClean="0"/>
              <a:t>утренняя зарядка</a:t>
            </a:r>
          </a:p>
          <a:p>
            <a:r>
              <a:rPr lang="ru-RU" sz="2800" dirty="0" smtClean="0">
                <a:latin typeface="Times New Roman"/>
                <a:cs typeface="Times New Roman"/>
              </a:rPr>
              <a:t>♦ </a:t>
            </a:r>
            <a:r>
              <a:rPr lang="ru-RU" sz="2800" dirty="0" smtClean="0"/>
              <a:t>показ видеороликов о здоровом образе жизни</a:t>
            </a:r>
          </a:p>
          <a:p>
            <a:r>
              <a:rPr lang="ru-RU" sz="2800" dirty="0" smtClean="0">
                <a:latin typeface="Times New Roman"/>
                <a:cs typeface="Times New Roman"/>
              </a:rPr>
              <a:t>♦ </a:t>
            </a:r>
            <a:r>
              <a:rPr lang="ru-RU" sz="2800" dirty="0" smtClean="0"/>
              <a:t>смотр строя</a:t>
            </a:r>
          </a:p>
          <a:p>
            <a:r>
              <a:rPr lang="ru-RU" sz="2800" dirty="0" smtClean="0">
                <a:latin typeface="Times New Roman"/>
                <a:cs typeface="Times New Roman"/>
              </a:rPr>
              <a:t>♦ </a:t>
            </a:r>
            <a:r>
              <a:rPr lang="ru-RU" sz="2800" dirty="0" smtClean="0"/>
              <a:t>спортивный марафон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864096"/>
          </a:xfrm>
        </p:spPr>
        <p:txBody>
          <a:bodyPr/>
          <a:lstStyle/>
          <a:p>
            <a:r>
              <a:rPr lang="ru-RU" b="1" dirty="0" smtClean="0"/>
              <a:t>               День делового стиля</a:t>
            </a:r>
            <a:endParaRPr lang="ru-RU" b="1" dirty="0"/>
          </a:p>
        </p:txBody>
      </p:sp>
      <p:pic>
        <p:nvPicPr>
          <p:cNvPr id="5" name="Рисунок 4" descr="C:\Users\user\Desktop\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819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\я\IMG_48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77357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СВОБОДНЫЕ ПЯТНИЦЫ\ДЕНЬ ГАЛСТУКА\DSC_02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206084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В программе дня - </a:t>
            </a:r>
          </a:p>
          <a:p>
            <a:r>
              <a:rPr lang="ru-RU" sz="2400" dirty="0" smtClean="0"/>
              <a:t>классные часы на тему «Имидж делового человека»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20080"/>
          </a:xfrm>
        </p:spPr>
        <p:txBody>
          <a:bodyPr/>
          <a:lstStyle/>
          <a:p>
            <a:r>
              <a:rPr lang="ru-RU" b="1" dirty="0" smtClean="0"/>
              <a:t>День улыбки</a:t>
            </a:r>
            <a:endParaRPr lang="ru-RU" b="1" dirty="0"/>
          </a:p>
        </p:txBody>
      </p:sp>
      <p:pic>
        <p:nvPicPr>
          <p:cNvPr id="18434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656184" cy="1648517"/>
          </a:xfrm>
          <a:prstGeom prst="rect">
            <a:avLst/>
          </a:prstGeom>
          <a:noFill/>
        </p:spPr>
      </p:pic>
      <p:pic>
        <p:nvPicPr>
          <p:cNvPr id="6" name="Рисунок 5" descr="F:\СВОБОДНЫЕ ПЯТНИЦЫ\день улыбки\DSC_31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4664"/>
            <a:ext cx="2133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СВОБОДНЫЕ ПЯТНИЦЫ\день улыбки\DSC_31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СВОБОДНЫЕ ПЯТНИЦЫ\ДЕНЬ ГАЛСТУКА\DSC_02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3960440" cy="265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3728" y="1412776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В программе дня: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♦ </a:t>
            </a:r>
            <a:r>
              <a:rPr lang="ru-RU" sz="2400" dirty="0"/>
              <a:t>а</a:t>
            </a:r>
            <a:r>
              <a:rPr lang="ru-RU" sz="2400" dirty="0" smtClean="0"/>
              <a:t>кция «В школу с улыбкой!»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♦ </a:t>
            </a:r>
            <a:r>
              <a:rPr lang="ru-RU" sz="2400" dirty="0"/>
              <a:t>д</a:t>
            </a:r>
            <a:r>
              <a:rPr lang="ru-RU" sz="2400" dirty="0" smtClean="0"/>
              <a:t>емонстрация  </a:t>
            </a:r>
            <a:r>
              <a:rPr lang="ru-RU" sz="2400" dirty="0" err="1" smtClean="0"/>
              <a:t>видеоприколов</a:t>
            </a:r>
            <a:r>
              <a:rPr lang="ru-RU" sz="2400" dirty="0" smtClean="0"/>
              <a:t> с участием детей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864096"/>
          </a:xfrm>
        </p:spPr>
        <p:txBody>
          <a:bodyPr/>
          <a:lstStyle/>
          <a:p>
            <a:r>
              <a:rPr lang="ru-RU" b="1" dirty="0" smtClean="0"/>
              <a:t>День галстука</a:t>
            </a:r>
            <a:endParaRPr lang="ru-RU" b="1" dirty="0"/>
          </a:p>
        </p:txBody>
      </p:sp>
      <p:pic>
        <p:nvPicPr>
          <p:cNvPr id="19458" name="Picture 2" descr="C:\Users\user\Desktop\full-84e1a84f85ed95fc6a6eb751ef69ea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1800200" cy="1800200"/>
          </a:xfrm>
          <a:prstGeom prst="rect">
            <a:avLst/>
          </a:prstGeom>
          <a:noFill/>
        </p:spPr>
      </p:pic>
      <p:pic>
        <p:nvPicPr>
          <p:cNvPr id="19459" name="Picture 3" descr="C:\Users\user\Desktop\52ca8819bdc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229200"/>
            <a:ext cx="1426878" cy="1077293"/>
          </a:xfrm>
          <a:prstGeom prst="rect">
            <a:avLst/>
          </a:prstGeom>
          <a:noFill/>
        </p:spPr>
      </p:pic>
      <p:pic>
        <p:nvPicPr>
          <p:cNvPr id="6" name="Рисунок 5" descr="F:\СВОБОДНЫЕ ПЯТНИЦЫ\ДЕНЬ ГАЛСТУКА\DSC_0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456384" cy="23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СВОБОДНЫЕ ПЯТНИЦЫ\ДЕНЬ ГАЛСТУКА\DSC_02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СВОБОДНЫЕ ПЯТНИЦЫ\ДЕНЬ ГАЛСТУКА\DSC_02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4293096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СВОБОДНЫЕ ПЯТНИЦЫ\ДЕНЬ ГАЛСТУКА\DSC_02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437112"/>
            <a:ext cx="327585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СВОБОДНЫЕ ПЯТНИЦЫ\ДЕНЬ ГАЛСТУКА\DSC_025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284984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864096"/>
          </a:xfrm>
        </p:spPr>
        <p:txBody>
          <a:bodyPr/>
          <a:lstStyle/>
          <a:p>
            <a:r>
              <a:rPr lang="ru-RU" b="1" dirty="0" smtClean="0"/>
              <a:t>Тематические 45-минутки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148478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      Алгоритм проведения:</a:t>
            </a:r>
          </a:p>
          <a:p>
            <a:endParaRPr lang="ru-RU" sz="2000" b="1" i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1115616" y="2852936"/>
            <a:ext cx="2304256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32849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Диагностика педагогов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563888" y="1988840"/>
            <a:ext cx="2232248" cy="15121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6" y="22048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Обозначение актуальных и проблемных  вопросов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084168" y="2852936"/>
            <a:ext cx="2232248" cy="158417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72200" y="33569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Распределение по ШМО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5220072" y="5085184"/>
            <a:ext cx="2304256" cy="1512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64088" y="55172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Формулировка тем семинаров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2051720" y="5013176"/>
            <a:ext cx="2448272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95736" y="53012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Выбор форм и методов проведения семинаров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 rot="20107721">
            <a:off x="2837941" y="2545907"/>
            <a:ext cx="697794" cy="468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563669">
            <a:off x="5863459" y="2550970"/>
            <a:ext cx="700637" cy="46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7531568">
            <a:off x="6496841" y="4555747"/>
            <a:ext cx="72795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4439624" y="5388452"/>
            <a:ext cx="768805" cy="50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rot="16200000" flipV="1">
            <a:off x="791580" y="2528900"/>
            <a:ext cx="4032448" cy="1512168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416824" cy="1728192"/>
          </a:xfrm>
        </p:spPr>
        <p:txBody>
          <a:bodyPr/>
          <a:lstStyle/>
          <a:p>
            <a:r>
              <a:rPr lang="ru-RU" b="1" dirty="0" smtClean="0"/>
              <a:t>Кто в основном готовит и проводит  семинары?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60848"/>
            <a:ext cx="49685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/>
                <a:cs typeface="Times New Roman"/>
              </a:rPr>
              <a:t>♦ </a:t>
            </a:r>
            <a:r>
              <a:rPr lang="ru-RU" sz="2400" b="1" dirty="0" smtClean="0"/>
              <a:t>Аттестующиеся учителя</a:t>
            </a:r>
          </a:p>
          <a:p>
            <a:r>
              <a:rPr lang="ru-RU" sz="2400" b="1" dirty="0" smtClean="0">
                <a:latin typeface="Times New Roman"/>
                <a:cs typeface="Times New Roman"/>
              </a:rPr>
              <a:t>♦ </a:t>
            </a:r>
            <a:r>
              <a:rPr lang="ru-RU" sz="2400" b="1" dirty="0" smtClean="0"/>
              <a:t>Прошедшие курсовую переподготовку</a:t>
            </a:r>
          </a:p>
          <a:p>
            <a:r>
              <a:rPr lang="ru-RU" sz="2400" b="1" dirty="0" smtClean="0">
                <a:latin typeface="Times New Roman"/>
                <a:cs typeface="Times New Roman"/>
              </a:rPr>
              <a:t>♦ </a:t>
            </a:r>
            <a:r>
              <a:rPr lang="ru-RU" sz="2400" b="1" dirty="0" smtClean="0"/>
              <a:t>Имеющие опыт работы по данной теме</a:t>
            </a:r>
          </a:p>
          <a:p>
            <a:endParaRPr lang="ru-RU" dirty="0"/>
          </a:p>
        </p:txBody>
      </p:sp>
      <p:pic>
        <p:nvPicPr>
          <p:cNvPr id="6" name="Рисунок 5" descr="C:\Users\user\Downloads\20160309_1424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3168352" cy="231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20160309_1424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296144"/>
          </a:xfrm>
        </p:spPr>
        <p:txBody>
          <a:bodyPr/>
          <a:lstStyle/>
          <a:p>
            <a:r>
              <a:rPr lang="ru-RU" b="1" dirty="0" smtClean="0"/>
              <a:t>Многообразие форм работы и педагогических технологий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060848"/>
            <a:ext cx="6400800" cy="3384376"/>
          </a:xfrm>
        </p:spPr>
        <p:txBody>
          <a:bodyPr/>
          <a:lstStyle/>
          <a:p>
            <a:pPr algn="l"/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/>
                <a:cs typeface="Times New Roman"/>
              </a:rPr>
              <a:t> -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работа в малых группах</a:t>
            </a:r>
          </a:p>
          <a:p>
            <a:pPr algn="l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квест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– игра</a:t>
            </a:r>
          </a:p>
          <a:p>
            <a:pPr algn="l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фокус – группа</a:t>
            </a:r>
          </a:p>
          <a:p>
            <a:pPr algn="l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презентация педагогического опыта</a:t>
            </a:r>
          </a:p>
          <a:p>
            <a:pPr algn="l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создание педагогического продукта</a:t>
            </a:r>
          </a:p>
          <a:p>
            <a:pPr algn="l">
              <a:buFontTx/>
              <a:buChar char="-"/>
            </a:pPr>
            <a:endParaRPr lang="ru-RU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l">
              <a:buFontTx/>
              <a:buChar char="-"/>
            </a:pPr>
            <a:endParaRPr lang="ru-RU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l"/>
            <a:endParaRPr lang="ru-RU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185</TotalTime>
  <Words>240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Праздник детский 2</vt:lpstr>
      <vt:lpstr>Реализация социального договора из опыта работы МАОУ «Голышмановская СОШ №1»</vt:lpstr>
      <vt:lpstr>«Свободная пятница» - способ развития:</vt:lpstr>
      <vt:lpstr>День спорта</vt:lpstr>
      <vt:lpstr>               День делового стиля</vt:lpstr>
      <vt:lpstr>День улыбки</vt:lpstr>
      <vt:lpstr>День галстука</vt:lpstr>
      <vt:lpstr>Тематические 45-минутки</vt:lpstr>
      <vt:lpstr>Кто в основном готовит и проводит  семинары?  </vt:lpstr>
      <vt:lpstr>Многообразие форм работы и педагогических технологий</vt:lpstr>
      <vt:lpstr>Темы семинаров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социального договора из опыта работы МАОУ «Голышмановская СОШ №1»</dc:title>
  <dc:creator>user</dc:creator>
  <dc:description>http://aida.ucoz.ru</dc:description>
  <cp:lastModifiedBy>user</cp:lastModifiedBy>
  <cp:revision>21</cp:revision>
  <dcterms:created xsi:type="dcterms:W3CDTF">2016-04-01T12:34:30Z</dcterms:created>
  <dcterms:modified xsi:type="dcterms:W3CDTF">2016-04-04T18:27:51Z</dcterms:modified>
  <cp:category>шаблоны к Powerpoint</cp:category>
</cp:coreProperties>
</file>