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1428736"/>
            <a:ext cx="6172200" cy="1894362"/>
          </a:xfrm>
        </p:spPr>
        <p:txBody>
          <a:bodyPr/>
          <a:lstStyle/>
          <a:p>
            <a:r>
              <a:rPr lang="ru-RU" dirty="0" smtClean="0"/>
              <a:t>СВОБОДНЫЕ ПЯТНИЦЫ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4714884"/>
            <a:ext cx="6400800" cy="1752600"/>
          </a:xfrm>
        </p:spPr>
        <p:txBody>
          <a:bodyPr/>
          <a:lstStyle/>
          <a:p>
            <a:pPr algn="r"/>
            <a:r>
              <a:rPr lang="ru-RU" dirty="0" err="1" smtClean="0"/>
              <a:t>Устюгова</a:t>
            </a:r>
            <a:r>
              <a:rPr lang="ru-RU" dirty="0" smtClean="0"/>
              <a:t> Е.И</a:t>
            </a:r>
            <a:r>
              <a:rPr lang="ru-RU" dirty="0" smtClean="0"/>
              <a:t>.,</a:t>
            </a:r>
          </a:p>
          <a:p>
            <a:pPr algn="r"/>
            <a:r>
              <a:rPr lang="ru-RU" dirty="0" smtClean="0"/>
              <a:t>учитель </a:t>
            </a:r>
            <a:r>
              <a:rPr lang="ru-RU" dirty="0" smtClean="0"/>
              <a:t>МАОУ «</a:t>
            </a:r>
            <a:r>
              <a:rPr lang="ru-RU" dirty="0" err="1" smtClean="0"/>
              <a:t>Памятнинская</a:t>
            </a:r>
            <a:r>
              <a:rPr lang="ru-RU" dirty="0" smtClean="0"/>
              <a:t> СОШ»</a:t>
            </a:r>
          </a:p>
          <a:p>
            <a:pPr algn="r"/>
            <a:r>
              <a:rPr lang="ru-RU" dirty="0" err="1" smtClean="0"/>
              <a:t>Ялуторовский</a:t>
            </a:r>
            <a:r>
              <a:rPr lang="ru-RU" dirty="0" smtClean="0"/>
              <a:t> район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«Свободные пятницы» дают возможность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-  проявить себя;</a:t>
            </a:r>
          </a:p>
          <a:p>
            <a:pPr>
              <a:buFontTx/>
              <a:buChar char="-"/>
            </a:pPr>
            <a:r>
              <a:rPr lang="ru-RU" dirty="0" smtClean="0"/>
              <a:t>узнать что-то новое;</a:t>
            </a:r>
          </a:p>
          <a:p>
            <a:pPr>
              <a:buFontTx/>
              <a:buChar char="-"/>
            </a:pPr>
            <a:r>
              <a:rPr lang="ru-RU" dirty="0" smtClean="0"/>
              <a:t>организовать неформальное общение между учителями и учениками;</a:t>
            </a:r>
          </a:p>
          <a:p>
            <a:pPr>
              <a:buFontTx/>
              <a:buChar char="-"/>
            </a:pPr>
            <a:r>
              <a:rPr lang="ru-RU" dirty="0" smtClean="0"/>
              <a:t>сплотить ученический и учительский коллективы.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571480"/>
            <a:ext cx="3500462" cy="5715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Детская пятница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Мама\Desktop\фото школа\IMG_6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3375446" cy="4500594"/>
          </a:xfrm>
          <a:prstGeom prst="rect">
            <a:avLst/>
          </a:prstGeom>
          <a:noFill/>
        </p:spPr>
      </p:pic>
      <p:pic>
        <p:nvPicPr>
          <p:cNvPr id="1027" name="Picture 3" descr="C:\Users\Мама\Desktop\фото школа\IMG_65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143116"/>
            <a:ext cx="571504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642918"/>
            <a:ext cx="4786346" cy="7143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«Один день в армии»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Мама\Desktop\фото школа\IMG_6875.JPG"/>
          <p:cNvPicPr>
            <a:picLocks noChangeAspect="1" noChangeArrowheads="1"/>
          </p:cNvPicPr>
          <p:nvPr/>
        </p:nvPicPr>
        <p:blipFill>
          <a:blip r:embed="rId2" cstate="print"/>
          <a:srcRect t="13559" r="20339"/>
          <a:stretch>
            <a:fillRect/>
          </a:stretch>
        </p:blipFill>
        <p:spPr bwMode="auto">
          <a:xfrm>
            <a:off x="571472" y="357166"/>
            <a:ext cx="3357554" cy="2732504"/>
          </a:xfrm>
          <a:prstGeom prst="rect">
            <a:avLst/>
          </a:prstGeom>
          <a:noFill/>
        </p:spPr>
      </p:pic>
      <p:pic>
        <p:nvPicPr>
          <p:cNvPr id="2051" name="Picture 3" descr="C:\Users\Мама\Desktop\фото школа\IMG_6895.JPG"/>
          <p:cNvPicPr>
            <a:picLocks noChangeAspect="1" noChangeArrowheads="1"/>
          </p:cNvPicPr>
          <p:nvPr/>
        </p:nvPicPr>
        <p:blipFill>
          <a:blip r:embed="rId3" cstate="print"/>
          <a:srcRect t="13502" r="22785"/>
          <a:stretch>
            <a:fillRect/>
          </a:stretch>
        </p:blipFill>
        <p:spPr bwMode="auto">
          <a:xfrm>
            <a:off x="4572000" y="1857364"/>
            <a:ext cx="4357718" cy="3661198"/>
          </a:xfrm>
          <a:prstGeom prst="rect">
            <a:avLst/>
          </a:prstGeom>
          <a:noFill/>
        </p:spPr>
      </p:pic>
      <p:pic>
        <p:nvPicPr>
          <p:cNvPr id="2053" name="Picture 5" descr="IMG_70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357562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85728"/>
            <a:ext cx="5472122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«Цветочная пятница»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C:\Users\Мама\Desktop\фото школа\IMG_707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357298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86</TotalTime>
  <Words>53</Words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СВОБОДНЫЕ ПЯТНИЦЫ  </vt:lpstr>
      <vt:lpstr>«Свободные пятницы» дают возможность </vt:lpstr>
      <vt:lpstr>Детская пятница</vt:lpstr>
      <vt:lpstr>«Один день в армии»</vt:lpstr>
      <vt:lpstr>«Цветочная пятница»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СВОБОДНЫЕ ПЯТНИЦЫ  </dc:title>
  <dc:creator>Мама</dc:creator>
  <cp:lastModifiedBy>Мама</cp:lastModifiedBy>
  <cp:revision>11</cp:revision>
  <dcterms:created xsi:type="dcterms:W3CDTF">2016-04-03T09:14:45Z</dcterms:created>
  <dcterms:modified xsi:type="dcterms:W3CDTF">2016-04-04T16:41:28Z</dcterms:modified>
</cp:coreProperties>
</file>