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64" r:id="rId3"/>
    <p:sldId id="289" r:id="rId4"/>
    <p:sldId id="291" r:id="rId5"/>
    <p:sldId id="294" r:id="rId6"/>
    <p:sldId id="297" r:id="rId7"/>
    <p:sldId id="306" r:id="rId8"/>
    <p:sldId id="265" r:id="rId9"/>
    <p:sldId id="269" r:id="rId10"/>
    <p:sldId id="274" r:id="rId11"/>
    <p:sldId id="282" r:id="rId12"/>
    <p:sldId id="284" r:id="rId13"/>
    <p:sldId id="310" r:id="rId14"/>
    <p:sldId id="266" r:id="rId15"/>
    <p:sldId id="273" r:id="rId16"/>
    <p:sldId id="270" r:id="rId17"/>
    <p:sldId id="293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CCFF"/>
    <a:srgbClr val="FFE5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1663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Конструирование учебного процесса в  деятельностной парадигме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068960"/>
            <a:ext cx="2412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Работа с текстовым </a:t>
            </a:r>
          </a:p>
          <a:p>
            <a:r>
              <a:rPr lang="ru-RU" sz="2000" b="1" dirty="0" smtClean="0"/>
              <a:t>компонентом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3068960"/>
            <a:ext cx="2807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Работа с внетекстовым </a:t>
            </a:r>
          </a:p>
          <a:p>
            <a:r>
              <a:rPr lang="ru-RU" sz="2000" b="1" dirty="0" smtClean="0"/>
              <a:t>компонентом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3068960"/>
            <a:ext cx="3365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Процессуальный компонент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132856"/>
            <a:ext cx="3745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учебного процесса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3965" y="2132856"/>
            <a:ext cx="3640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Формы и методы организации</a:t>
            </a:r>
          </a:p>
          <a:p>
            <a:r>
              <a:rPr lang="ru-RU" sz="2000" b="1" dirty="0" smtClean="0"/>
              <a:t>учебного процесса</a:t>
            </a:r>
            <a:endParaRPr lang="ru-RU" sz="20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195736" y="1556792"/>
            <a:ext cx="1008112" cy="432048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156176" y="1556792"/>
            <a:ext cx="1008112" cy="432048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99592" y="2636912"/>
            <a:ext cx="648072" cy="36004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635896" y="2636912"/>
            <a:ext cx="648072" cy="36004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372200" y="2780928"/>
            <a:ext cx="648072" cy="36004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471132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260648"/>
            <a:ext cx="899157" cy="369332"/>
          </a:xfrm>
          <a:prstGeom prst="rect">
            <a:avLst/>
          </a:prstGeom>
          <a:solidFill>
            <a:srgbClr val="FFE5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34956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95508"/>
            <a:ext cx="3995489" cy="555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89915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922" r="-13725" b="750"/>
          <a:stretch>
            <a:fillRect/>
          </a:stretch>
        </p:blipFill>
        <p:spPr bwMode="auto">
          <a:xfrm>
            <a:off x="4499992" y="692696"/>
            <a:ext cx="44644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260648"/>
            <a:ext cx="89915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332656"/>
            <a:ext cx="8991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87576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6068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D:\Рыльцев\Для презентации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726638" cy="620205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b="4796"/>
          <a:stretch>
            <a:fillRect/>
          </a:stretch>
        </p:blipFill>
        <p:spPr bwMode="auto">
          <a:xfrm>
            <a:off x="179513" y="908720"/>
            <a:ext cx="487459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950" y="836712"/>
            <a:ext cx="3973050" cy="35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8991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340768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Работа с процессуальным компонентом</a:t>
            </a:r>
            <a:endParaRPr lang="ru-RU" sz="72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55541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260648"/>
            <a:ext cx="899157" cy="369332"/>
          </a:xfrm>
          <a:prstGeom prst="rect">
            <a:avLst/>
          </a:prstGeom>
          <a:solidFill>
            <a:srgbClr val="FFE5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39552" y="2060848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39552" y="3717032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6805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D:\Рыльцев\Для презентации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726638" cy="6202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899157" cy="369332"/>
          </a:xfrm>
          <a:prstGeom prst="rect">
            <a:avLst/>
          </a:prstGeom>
          <a:solidFill>
            <a:srgbClr val="FFE5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908720"/>
            <a:ext cx="3462055" cy="58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4499992" y="6165304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07504" y="1340768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7504" y="2204864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07504" y="3140968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07504" y="4005064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404664"/>
            <a:ext cx="8991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680" y="980728"/>
            <a:ext cx="485058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196" r="2088"/>
          <a:stretch>
            <a:fillRect/>
          </a:stretch>
        </p:blipFill>
        <p:spPr bwMode="auto">
          <a:xfrm>
            <a:off x="0" y="1124744"/>
            <a:ext cx="443335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59632" y="404664"/>
            <a:ext cx="8991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63888" y="4293096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382077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87624" y="116632"/>
            <a:ext cx="8991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772816"/>
            <a:ext cx="6889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Работа с текстом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611810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8991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1043608" y="3501008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043608" y="2708920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36207"/>
          <a:stretch>
            <a:fillRect/>
          </a:stretch>
        </p:blipFill>
        <p:spPr bwMode="auto">
          <a:xfrm>
            <a:off x="1187624" y="1340768"/>
            <a:ext cx="5256584" cy="46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8991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67544" y="1340768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696744" cy="548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16632"/>
            <a:ext cx="8991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611560" y="3501008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315" b="38539"/>
          <a:stretch>
            <a:fillRect/>
          </a:stretch>
        </p:blipFill>
        <p:spPr bwMode="auto">
          <a:xfrm>
            <a:off x="107504" y="908720"/>
            <a:ext cx="4536057" cy="37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4308" r="5027" b="20350"/>
          <a:stretch>
            <a:fillRect/>
          </a:stretch>
        </p:blipFill>
        <p:spPr bwMode="auto">
          <a:xfrm>
            <a:off x="4499992" y="1196752"/>
            <a:ext cx="453650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47664" y="116632"/>
            <a:ext cx="8991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 rot="5400000">
            <a:off x="2051720" y="1196752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5868144" y="692696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5835523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5789063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15616" y="260648"/>
            <a:ext cx="8991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1520" y="2996952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79512" y="908720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51520" y="4653136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1520" y="3933056"/>
            <a:ext cx="57606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40768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Работа с внетекстовым компонентом</a:t>
            </a:r>
            <a:endParaRPr lang="ru-RU" sz="72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Рыльцев\Для презентации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726638" cy="620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260648"/>
            <a:ext cx="899157" cy="369332"/>
          </a:xfrm>
          <a:prstGeom prst="rect">
            <a:avLst/>
          </a:prstGeom>
          <a:solidFill>
            <a:srgbClr val="FFE5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класс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16632"/>
            <a:ext cx="974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7344816" cy="47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68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120</cp:revision>
  <dcterms:modified xsi:type="dcterms:W3CDTF">2016-01-12T07:37:02Z</dcterms:modified>
</cp:coreProperties>
</file>