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3" r:id="rId3"/>
    <p:sldId id="334" r:id="rId4"/>
    <p:sldId id="336" r:id="rId5"/>
    <p:sldId id="346" r:id="rId6"/>
    <p:sldId id="342" r:id="rId7"/>
    <p:sldId id="343" r:id="rId8"/>
    <p:sldId id="344" r:id="rId9"/>
    <p:sldId id="269" r:id="rId10"/>
    <p:sldId id="329" r:id="rId11"/>
    <p:sldId id="281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эвел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21605" y="680017"/>
            <a:ext cx="7700790" cy="5133860"/>
          </a:xfr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00244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44" y="404664"/>
            <a:ext cx="9189244" cy="6126163"/>
          </a:xfr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963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4664"/>
            <a:ext cx="9189244" cy="6126163"/>
          </a:xfrm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22772" y="0"/>
            <a:ext cx="10475292" cy="698352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00608" y="0"/>
            <a:ext cx="10366772" cy="6911182"/>
          </a:xfrm>
        </p:spPr>
      </p:pic>
    </p:spTree>
    <p:extLst>
      <p:ext uri="{BB962C8B-B14F-4D97-AF65-F5344CB8AC3E}">
        <p14:creationId xmlns:p14="http://schemas.microsoft.com/office/powerpoint/2010/main" val="142760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22772" y="0"/>
            <a:ext cx="10547300" cy="7031534"/>
          </a:xfrm>
        </p:spPr>
      </p:pic>
    </p:spTree>
    <p:extLst>
      <p:ext uri="{BB962C8B-B14F-4D97-AF65-F5344CB8AC3E}">
        <p14:creationId xmlns:p14="http://schemas.microsoft.com/office/powerpoint/2010/main" val="144522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вокал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22772" y="0"/>
            <a:ext cx="10366772" cy="6911182"/>
          </a:xfrm>
        </p:spPr>
      </p:pic>
    </p:spTree>
    <p:extLst>
      <p:ext uri="{BB962C8B-B14F-4D97-AF65-F5344CB8AC3E}">
        <p14:creationId xmlns:p14="http://schemas.microsoft.com/office/powerpoint/2010/main" val="220606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30200" y="-344934"/>
            <a:ext cx="10804400" cy="7202934"/>
          </a:xfrm>
        </p:spPr>
      </p:pic>
    </p:spTree>
    <p:extLst>
      <p:ext uri="{BB962C8B-B14F-4D97-AF65-F5344CB8AC3E}">
        <p14:creationId xmlns:p14="http://schemas.microsoft.com/office/powerpoint/2010/main" val="45472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68560" y="-108761"/>
            <a:ext cx="10450140" cy="6966761"/>
          </a:xfrm>
        </p:spPr>
      </p:pic>
    </p:spTree>
    <p:extLst>
      <p:ext uri="{BB962C8B-B14F-4D97-AF65-F5344CB8AC3E}">
        <p14:creationId xmlns:p14="http://schemas.microsoft.com/office/powerpoint/2010/main" val="314339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4624" y="-173534"/>
            <a:ext cx="10547300" cy="7031534"/>
          </a:xfrm>
        </p:spPr>
      </p:pic>
    </p:spTree>
    <p:extLst>
      <p:ext uri="{BB962C8B-B14F-4D97-AF65-F5344CB8AC3E}">
        <p14:creationId xmlns:p14="http://schemas.microsoft.com/office/powerpoint/2010/main" val="124186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22772" y="0"/>
            <a:ext cx="10366772" cy="6911182"/>
          </a:xfrm>
        </p:spPr>
      </p:pic>
    </p:spTree>
    <p:extLst>
      <p:ext uri="{BB962C8B-B14F-4D97-AF65-F5344CB8AC3E}">
        <p14:creationId xmlns:p14="http://schemas.microsoft.com/office/powerpoint/2010/main" val="114153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68560" y="-99392"/>
            <a:ext cx="10436087" cy="695739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эвел</vt:lpstr>
      <vt:lpstr>слово</vt:lpstr>
      <vt:lpstr>слово</vt:lpstr>
      <vt:lpstr>вокал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</cp:lastModifiedBy>
  <cp:revision>29</cp:revision>
  <dcterms:modified xsi:type="dcterms:W3CDTF">2016-02-10T13:49:12Z</dcterms:modified>
</cp:coreProperties>
</file>