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CA910-04CD-4321-A0BB-2C51415C291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9F4443F-8C00-4A1B-89FE-F7BE016E35AA}">
      <dgm:prSet phldrT="[Текст]"/>
      <dgm:spPr/>
      <dgm:t>
        <a:bodyPr/>
        <a:lstStyle/>
        <a:p>
          <a:pPr algn="l"/>
          <a:r>
            <a:rPr lang="ru-RU" dirty="0" smtClean="0"/>
            <a:t>09.00.00   ИНФОРМАТИКА И ВЫЧИСЛИТЕЛЬНАЯ ТЕХНИКА</a:t>
          </a:r>
          <a:endParaRPr lang="ru-RU" dirty="0"/>
        </a:p>
      </dgm:t>
    </dgm:pt>
    <dgm:pt modelId="{D91B2E95-6E41-4C84-A68E-EEFAD955E614}" type="parTrans" cxnId="{F9520D30-35C4-477A-ABAA-E261012554E9}">
      <dgm:prSet/>
      <dgm:spPr/>
      <dgm:t>
        <a:bodyPr/>
        <a:lstStyle/>
        <a:p>
          <a:endParaRPr lang="ru-RU"/>
        </a:p>
      </dgm:t>
    </dgm:pt>
    <dgm:pt modelId="{B122308F-46A1-43E4-B5CE-FA94C66F6DB2}" type="sibTrans" cxnId="{F9520D30-35C4-477A-ABAA-E261012554E9}">
      <dgm:prSet/>
      <dgm:spPr/>
      <dgm:t>
        <a:bodyPr/>
        <a:lstStyle/>
        <a:p>
          <a:endParaRPr lang="ru-RU"/>
        </a:p>
      </dgm:t>
    </dgm:pt>
    <dgm:pt modelId="{BCC2693F-BA1C-4EE8-8714-8BEAAD54C03E}">
      <dgm:prSet phldrT="[Текст]"/>
      <dgm:spPr/>
      <dgm:t>
        <a:bodyPr/>
        <a:lstStyle/>
        <a:p>
          <a:r>
            <a:rPr lang="ru-RU" dirty="0" smtClean="0"/>
            <a:t>09.00.00 КОМПЬЮТЕРНЫЕ СЕТИ</a:t>
          </a:r>
          <a:endParaRPr lang="ru-RU" dirty="0"/>
        </a:p>
      </dgm:t>
    </dgm:pt>
    <dgm:pt modelId="{094D234E-2BB5-4F8C-96F7-4A6540328608}" type="parTrans" cxnId="{67B973BB-05C4-4F91-9309-3FD435CBC58A}">
      <dgm:prSet/>
      <dgm:spPr/>
      <dgm:t>
        <a:bodyPr/>
        <a:lstStyle/>
        <a:p>
          <a:endParaRPr lang="ru-RU"/>
        </a:p>
      </dgm:t>
    </dgm:pt>
    <dgm:pt modelId="{8561AE58-9C6B-47F1-938E-DA0B081985D6}" type="sibTrans" cxnId="{67B973BB-05C4-4F91-9309-3FD435CBC58A}">
      <dgm:prSet/>
      <dgm:spPr/>
      <dgm:t>
        <a:bodyPr/>
        <a:lstStyle/>
        <a:p>
          <a:endParaRPr lang="ru-RU"/>
        </a:p>
      </dgm:t>
    </dgm:pt>
    <dgm:pt modelId="{62C62749-8AAF-410C-BED5-CA20C7E0DDCE}">
      <dgm:prSet phldrT="[Текст]"/>
      <dgm:spPr/>
      <dgm:t>
        <a:bodyPr/>
        <a:lstStyle/>
        <a:p>
          <a:r>
            <a:rPr lang="ru-RU" b="0" i="0" dirty="0" smtClean="0"/>
            <a:t>44.00.00   ОБРАЗОВАНИЕ И ПЕДАГОГИЧЕСКИЕ НАУКИ</a:t>
          </a:r>
          <a:endParaRPr lang="ru-RU" dirty="0"/>
        </a:p>
      </dgm:t>
    </dgm:pt>
    <dgm:pt modelId="{8F1B5703-1C27-41E0-B8D3-18657B71CA85}" type="parTrans" cxnId="{9369DBF2-0B48-4399-A47C-545C01247776}">
      <dgm:prSet/>
      <dgm:spPr/>
      <dgm:t>
        <a:bodyPr/>
        <a:lstStyle/>
        <a:p>
          <a:endParaRPr lang="ru-RU"/>
        </a:p>
      </dgm:t>
    </dgm:pt>
    <dgm:pt modelId="{FFD49489-12A0-4509-905A-8621F9226EEF}" type="sibTrans" cxnId="{9369DBF2-0B48-4399-A47C-545C01247776}">
      <dgm:prSet/>
      <dgm:spPr/>
      <dgm:t>
        <a:bodyPr/>
        <a:lstStyle/>
        <a:p>
          <a:endParaRPr lang="ru-RU"/>
        </a:p>
      </dgm:t>
    </dgm:pt>
    <dgm:pt modelId="{3A947BB1-3826-4476-8991-B52847B5B646}">
      <dgm:prSet phldrT="[Текст]"/>
      <dgm:spPr/>
      <dgm:t>
        <a:bodyPr/>
        <a:lstStyle/>
        <a:p>
          <a:r>
            <a:rPr lang="ru-RU" dirty="0" smtClean="0"/>
            <a:t>44.02.01 ДОШКОЛЬНОЕ ОБРАЗОВАНИЕ</a:t>
          </a:r>
          <a:endParaRPr lang="ru-RU" dirty="0"/>
        </a:p>
      </dgm:t>
    </dgm:pt>
    <dgm:pt modelId="{77AF7D46-16C2-4A32-B02F-770AACD1914B}" type="parTrans" cxnId="{8FA7A9EA-8152-42C5-AAF0-03CF81C30091}">
      <dgm:prSet/>
      <dgm:spPr/>
      <dgm:t>
        <a:bodyPr/>
        <a:lstStyle/>
        <a:p>
          <a:endParaRPr lang="ru-RU"/>
        </a:p>
      </dgm:t>
    </dgm:pt>
    <dgm:pt modelId="{3DE2195E-4900-4CBB-B373-151C6B7FF078}" type="sibTrans" cxnId="{8FA7A9EA-8152-42C5-AAF0-03CF81C30091}">
      <dgm:prSet/>
      <dgm:spPr/>
      <dgm:t>
        <a:bodyPr/>
        <a:lstStyle/>
        <a:p>
          <a:endParaRPr lang="ru-RU"/>
        </a:p>
      </dgm:t>
    </dgm:pt>
    <dgm:pt modelId="{2D66E779-32DF-447A-933B-B57C08AC4033}">
      <dgm:prSet/>
      <dgm:spPr/>
      <dgm:t>
        <a:bodyPr/>
        <a:lstStyle/>
        <a:p>
          <a:r>
            <a:rPr lang="ru-RU" dirty="0" smtClean="0"/>
            <a:t>44.02.02 ПРЕПОДАВАНИЕ В НАЧАЛЬНЫХ КЛАССАХ</a:t>
          </a:r>
        </a:p>
      </dgm:t>
    </dgm:pt>
    <dgm:pt modelId="{AEE45C8B-F424-4425-9BBC-7AA298C7D47A}" type="parTrans" cxnId="{995AD3BA-67C4-4E45-B838-400A583A4884}">
      <dgm:prSet/>
      <dgm:spPr/>
      <dgm:t>
        <a:bodyPr/>
        <a:lstStyle/>
        <a:p>
          <a:endParaRPr lang="ru-RU"/>
        </a:p>
      </dgm:t>
    </dgm:pt>
    <dgm:pt modelId="{725FEC02-F7B4-4F5F-9106-AF7771B46DD4}" type="sibTrans" cxnId="{995AD3BA-67C4-4E45-B838-400A583A4884}">
      <dgm:prSet/>
      <dgm:spPr/>
      <dgm:t>
        <a:bodyPr/>
        <a:lstStyle/>
        <a:p>
          <a:endParaRPr lang="ru-RU"/>
        </a:p>
      </dgm:t>
    </dgm:pt>
    <dgm:pt modelId="{A1507B12-AD72-4C3D-9A47-C65EC93C2765}">
      <dgm:prSet/>
      <dgm:spPr/>
      <dgm:t>
        <a:bodyPr/>
        <a:lstStyle/>
        <a:p>
          <a:r>
            <a:rPr lang="ru-RU" dirty="0" smtClean="0"/>
            <a:t>44.02.05 КОРРЕКЦИОННАЯ ПЕДАГОГИКА В НАЧАЛЬНОМ ОБРАЗОВАНИИ</a:t>
          </a:r>
        </a:p>
      </dgm:t>
    </dgm:pt>
    <dgm:pt modelId="{2A972E38-5DF3-43E2-9CC6-2231FCEE05DF}" type="parTrans" cxnId="{2F52A9BD-C694-47B7-A465-7F635BB42038}">
      <dgm:prSet/>
      <dgm:spPr/>
      <dgm:t>
        <a:bodyPr/>
        <a:lstStyle/>
        <a:p>
          <a:endParaRPr lang="ru-RU"/>
        </a:p>
      </dgm:t>
    </dgm:pt>
    <dgm:pt modelId="{0FFF1581-821D-4E66-A70F-5572D1B0E1AB}" type="sibTrans" cxnId="{2F52A9BD-C694-47B7-A465-7F635BB42038}">
      <dgm:prSet/>
      <dgm:spPr/>
      <dgm:t>
        <a:bodyPr/>
        <a:lstStyle/>
        <a:p>
          <a:endParaRPr lang="ru-RU"/>
        </a:p>
      </dgm:t>
    </dgm:pt>
    <dgm:pt modelId="{C8C5888E-1B7F-4803-B8F7-52D8362D8D87}">
      <dgm:prSet/>
      <dgm:spPr/>
      <dgm:t>
        <a:bodyPr/>
        <a:lstStyle/>
        <a:p>
          <a:r>
            <a:rPr lang="ru-RU" dirty="0" smtClean="0"/>
            <a:t>44.02.03 ПЕДАГОГИКА ДОПОЛНИТЕЛЬНОГО ОБРАЗОВАНИЯ</a:t>
          </a:r>
        </a:p>
      </dgm:t>
    </dgm:pt>
    <dgm:pt modelId="{42097473-EDE5-4E08-93B4-90D124967383}" type="parTrans" cxnId="{A0F2BA06-E2C0-4D65-9E73-8E1F49C83603}">
      <dgm:prSet/>
      <dgm:spPr/>
      <dgm:t>
        <a:bodyPr/>
        <a:lstStyle/>
        <a:p>
          <a:endParaRPr lang="ru-RU"/>
        </a:p>
      </dgm:t>
    </dgm:pt>
    <dgm:pt modelId="{CCD52428-F7E9-48B7-AF6B-86696AA117F9}" type="sibTrans" cxnId="{A0F2BA06-E2C0-4D65-9E73-8E1F49C83603}">
      <dgm:prSet/>
      <dgm:spPr/>
      <dgm:t>
        <a:bodyPr/>
        <a:lstStyle/>
        <a:p>
          <a:endParaRPr lang="ru-RU"/>
        </a:p>
      </dgm:t>
    </dgm:pt>
    <dgm:pt modelId="{4519567A-3E03-411B-A921-97F3FE2CF6F7}">
      <dgm:prSet phldrT="[Текст]"/>
      <dgm:spPr/>
      <dgm:t>
        <a:bodyPr/>
        <a:lstStyle/>
        <a:p>
          <a:r>
            <a:rPr lang="ru-RU" b="0" i="0" dirty="0" smtClean="0"/>
            <a:t>53.00.00 МУЗЫКАЛЬНОЕ ИСКУССТВО</a:t>
          </a:r>
          <a:endParaRPr lang="ru-RU" dirty="0"/>
        </a:p>
      </dgm:t>
    </dgm:pt>
    <dgm:pt modelId="{9D7EB33C-843F-41AB-B100-06C20360B743}" type="parTrans" cxnId="{E9B8DC74-C8BE-471A-849D-8B34E7A9064F}">
      <dgm:prSet/>
      <dgm:spPr/>
      <dgm:t>
        <a:bodyPr/>
        <a:lstStyle/>
        <a:p>
          <a:endParaRPr lang="ru-RU"/>
        </a:p>
      </dgm:t>
    </dgm:pt>
    <dgm:pt modelId="{BFEEF33E-312D-46AC-A681-E776C707E203}" type="sibTrans" cxnId="{E9B8DC74-C8BE-471A-849D-8B34E7A9064F}">
      <dgm:prSet/>
      <dgm:spPr/>
      <dgm:t>
        <a:bodyPr/>
        <a:lstStyle/>
        <a:p>
          <a:endParaRPr lang="ru-RU"/>
        </a:p>
      </dgm:t>
    </dgm:pt>
    <dgm:pt modelId="{7C2F485F-5126-4E8A-9028-46EEB18A679A}">
      <dgm:prSet phldrT="[Текст]"/>
      <dgm:spPr/>
      <dgm:t>
        <a:bodyPr/>
        <a:lstStyle/>
        <a:p>
          <a:r>
            <a:rPr lang="ru-RU" b="0" i="0" dirty="0" smtClean="0"/>
            <a:t>53.02.01 Музыкальное образование</a:t>
          </a:r>
          <a:endParaRPr lang="ru-RU" dirty="0"/>
        </a:p>
      </dgm:t>
    </dgm:pt>
    <dgm:pt modelId="{D11D275A-5D82-43FD-93F8-0285941656C1}" type="parTrans" cxnId="{8E1B9631-4AC9-48B0-9774-4BC67D47EFBE}">
      <dgm:prSet/>
      <dgm:spPr/>
      <dgm:t>
        <a:bodyPr/>
        <a:lstStyle/>
        <a:p>
          <a:endParaRPr lang="ru-RU"/>
        </a:p>
      </dgm:t>
    </dgm:pt>
    <dgm:pt modelId="{85C042AC-4C4B-49D3-AE41-4BCAEB875FD5}" type="sibTrans" cxnId="{8E1B9631-4AC9-48B0-9774-4BC67D47EFBE}">
      <dgm:prSet/>
      <dgm:spPr/>
      <dgm:t>
        <a:bodyPr/>
        <a:lstStyle/>
        <a:p>
          <a:endParaRPr lang="ru-RU"/>
        </a:p>
      </dgm:t>
    </dgm:pt>
    <dgm:pt modelId="{17C81F56-DEA5-46A0-87C7-699DAE12091C}">
      <dgm:prSet phldrT="[Текст]"/>
      <dgm:spPr/>
      <dgm:t>
        <a:bodyPr/>
        <a:lstStyle/>
        <a:p>
          <a:r>
            <a:rPr lang="ru-RU" b="0" i="0" dirty="0" smtClean="0"/>
            <a:t>54.00.00 ИЗОБРАЗИТЕЛЬНОЕ И ПРИКЛАДНЫЕ ВИДЫ ИСКУССТВ</a:t>
          </a:r>
          <a:endParaRPr lang="ru-RU" dirty="0"/>
        </a:p>
      </dgm:t>
    </dgm:pt>
    <dgm:pt modelId="{15432E92-BA8E-489E-9669-C7BB6C1BEC3A}" type="parTrans" cxnId="{CDE6A77B-799F-4727-BEF3-DBD95643F37E}">
      <dgm:prSet/>
      <dgm:spPr/>
      <dgm:t>
        <a:bodyPr/>
        <a:lstStyle/>
        <a:p>
          <a:endParaRPr lang="ru-RU"/>
        </a:p>
      </dgm:t>
    </dgm:pt>
    <dgm:pt modelId="{0F6A0179-5EAD-442E-8250-107C5078EA0B}" type="sibTrans" cxnId="{CDE6A77B-799F-4727-BEF3-DBD95643F37E}">
      <dgm:prSet/>
      <dgm:spPr/>
      <dgm:t>
        <a:bodyPr/>
        <a:lstStyle/>
        <a:p>
          <a:endParaRPr lang="ru-RU"/>
        </a:p>
      </dgm:t>
    </dgm:pt>
    <dgm:pt modelId="{668F5EA0-744F-48B6-A6FF-405BFBF24848}">
      <dgm:prSet phldrT="[Текст]"/>
      <dgm:spPr/>
      <dgm:t>
        <a:bodyPr/>
        <a:lstStyle/>
        <a:p>
          <a:r>
            <a:rPr lang="ru-RU" b="0" i="0" dirty="0" smtClean="0"/>
            <a:t>54.02.01 Дизайн (по отраслям)</a:t>
          </a:r>
          <a:endParaRPr lang="ru-RU" dirty="0"/>
        </a:p>
      </dgm:t>
    </dgm:pt>
    <dgm:pt modelId="{859D927F-300D-4444-BEB0-4877BAB65E74}" type="parTrans" cxnId="{22584FE3-9BD9-42E9-BD7B-C2485EBFF7C1}">
      <dgm:prSet/>
      <dgm:spPr/>
      <dgm:t>
        <a:bodyPr/>
        <a:lstStyle/>
        <a:p>
          <a:endParaRPr lang="ru-RU"/>
        </a:p>
      </dgm:t>
    </dgm:pt>
    <dgm:pt modelId="{5BA04353-BC61-42AA-AF36-A42EBEF3EF3E}" type="sibTrans" cxnId="{22584FE3-9BD9-42E9-BD7B-C2485EBFF7C1}">
      <dgm:prSet/>
      <dgm:spPr/>
      <dgm:t>
        <a:bodyPr/>
        <a:lstStyle/>
        <a:p>
          <a:endParaRPr lang="ru-RU"/>
        </a:p>
      </dgm:t>
    </dgm:pt>
    <dgm:pt modelId="{08F6E8FB-F0C4-4D36-A7FC-9EBB739FB9BF}">
      <dgm:prSet phldrT="[Текст]"/>
      <dgm:spPr/>
      <dgm:t>
        <a:bodyPr/>
        <a:lstStyle/>
        <a:p>
          <a:r>
            <a:rPr lang="ru-RU" b="0" i="0" dirty="0" smtClean="0"/>
            <a:t>54.02.06 Изобразительное искусство и черчение</a:t>
          </a:r>
          <a:endParaRPr lang="ru-RU" dirty="0"/>
        </a:p>
      </dgm:t>
    </dgm:pt>
    <dgm:pt modelId="{4606A830-B09A-4B77-BB92-C79D1E69FB5F}" type="parTrans" cxnId="{0389B84E-08D0-48D7-A207-DA8C20AEE528}">
      <dgm:prSet/>
      <dgm:spPr/>
      <dgm:t>
        <a:bodyPr/>
        <a:lstStyle/>
        <a:p>
          <a:endParaRPr lang="ru-RU"/>
        </a:p>
      </dgm:t>
    </dgm:pt>
    <dgm:pt modelId="{00D75EFA-2935-4A46-98AE-2A8A93AC239D}" type="sibTrans" cxnId="{0389B84E-08D0-48D7-A207-DA8C20AEE528}">
      <dgm:prSet/>
      <dgm:spPr/>
      <dgm:t>
        <a:bodyPr/>
        <a:lstStyle/>
        <a:p>
          <a:endParaRPr lang="ru-RU"/>
        </a:p>
      </dgm:t>
    </dgm:pt>
    <dgm:pt modelId="{00BCF6A9-E723-444F-BC2C-64A0480D776A}">
      <dgm:prSet phldrT="[Текст]"/>
      <dgm:spPr/>
      <dgm:t>
        <a:bodyPr/>
        <a:lstStyle/>
        <a:p>
          <a:r>
            <a:rPr lang="ru-RU" b="0" i="0" dirty="0" smtClean="0"/>
            <a:t>15.00.00 МАШИНОСТРОЕНИЕ</a:t>
          </a:r>
          <a:endParaRPr lang="ru-RU" dirty="0"/>
        </a:p>
      </dgm:t>
    </dgm:pt>
    <dgm:pt modelId="{DD5626CD-8708-4425-A75E-F3DAA6DBC5D6}" type="parTrans" cxnId="{8B65EEB0-9652-4998-ABC3-DD1CAE6A1CBF}">
      <dgm:prSet/>
      <dgm:spPr/>
      <dgm:t>
        <a:bodyPr/>
        <a:lstStyle/>
        <a:p>
          <a:endParaRPr lang="ru-RU"/>
        </a:p>
      </dgm:t>
    </dgm:pt>
    <dgm:pt modelId="{C93690EF-2CE8-40A1-97DC-E51E1C9116E3}" type="sibTrans" cxnId="{8B65EEB0-9652-4998-ABC3-DD1CAE6A1CBF}">
      <dgm:prSet/>
      <dgm:spPr/>
      <dgm:t>
        <a:bodyPr/>
        <a:lstStyle/>
        <a:p>
          <a:endParaRPr lang="ru-RU"/>
        </a:p>
      </dgm:t>
    </dgm:pt>
    <dgm:pt modelId="{0E9FDBDA-7C24-4DDE-8193-910FD76C2E02}">
      <dgm:prSet phldrT="[Текст]"/>
      <dgm:spPr/>
      <dgm:t>
        <a:bodyPr/>
        <a:lstStyle/>
        <a:p>
          <a:r>
            <a:rPr lang="ru-RU" b="0" i="0" dirty="0" smtClean="0"/>
            <a:t>15.02.07 АВТОМАТИЗАЦИЯ ТЕХНОЛОГИЧЕСКИХ ПРОЦЕССОВ И ПРОИЗВОДСТВ (ПО ОТРАСЛЯМ)</a:t>
          </a:r>
          <a:endParaRPr lang="ru-RU" dirty="0"/>
        </a:p>
      </dgm:t>
    </dgm:pt>
    <dgm:pt modelId="{62AFE6C4-780D-4B3E-A9EE-8576A5C1AEF5}" type="parTrans" cxnId="{6DE17E6B-75F8-43A1-8AD8-B43596B6F030}">
      <dgm:prSet/>
      <dgm:spPr/>
      <dgm:t>
        <a:bodyPr/>
        <a:lstStyle/>
        <a:p>
          <a:endParaRPr lang="ru-RU"/>
        </a:p>
      </dgm:t>
    </dgm:pt>
    <dgm:pt modelId="{40FA4B2D-17ED-4ADF-80E5-EBAEF0245AF4}" type="sibTrans" cxnId="{6DE17E6B-75F8-43A1-8AD8-B43596B6F030}">
      <dgm:prSet/>
      <dgm:spPr/>
      <dgm:t>
        <a:bodyPr/>
        <a:lstStyle/>
        <a:p>
          <a:endParaRPr lang="ru-RU"/>
        </a:p>
      </dgm:t>
    </dgm:pt>
    <dgm:pt modelId="{E5CB5AB2-573A-4AE7-A161-0AC7CEB73B2F}" type="pres">
      <dgm:prSet presAssocID="{731CA910-04CD-4321-A0BB-2C51415C291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C1BEE-6FCF-4B4C-A975-8A11FFBF331A}" type="pres">
      <dgm:prSet presAssocID="{09F4443F-8C00-4A1B-89FE-F7BE016E35AA}" presName="parentLin" presStyleCnt="0"/>
      <dgm:spPr/>
    </dgm:pt>
    <dgm:pt modelId="{ACCD9B7B-FFBA-4AAD-8660-813BCAEC112B}" type="pres">
      <dgm:prSet presAssocID="{09F4443F-8C00-4A1B-89FE-F7BE016E35A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AAE70E0-1F51-42E8-A87F-754067DEF885}" type="pres">
      <dgm:prSet presAssocID="{09F4443F-8C00-4A1B-89FE-F7BE016E35A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D1526-9B93-445D-9F81-E14D88355363}" type="pres">
      <dgm:prSet presAssocID="{09F4443F-8C00-4A1B-89FE-F7BE016E35AA}" presName="negativeSpace" presStyleCnt="0"/>
      <dgm:spPr/>
    </dgm:pt>
    <dgm:pt modelId="{245A2951-5988-4C89-B369-FFAABC45D67C}" type="pres">
      <dgm:prSet presAssocID="{09F4443F-8C00-4A1B-89FE-F7BE016E35AA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5E5CB-7B11-4425-B15E-9E193A7C0492}" type="pres">
      <dgm:prSet presAssocID="{B122308F-46A1-43E4-B5CE-FA94C66F6DB2}" presName="spaceBetweenRectangles" presStyleCnt="0"/>
      <dgm:spPr/>
    </dgm:pt>
    <dgm:pt modelId="{ED4AC090-EB56-4441-BF4B-7927A36B89A8}" type="pres">
      <dgm:prSet presAssocID="{00BCF6A9-E723-444F-BC2C-64A0480D776A}" presName="parentLin" presStyleCnt="0"/>
      <dgm:spPr/>
    </dgm:pt>
    <dgm:pt modelId="{93864521-14EB-4130-BAF1-B1E7B7041201}" type="pres">
      <dgm:prSet presAssocID="{00BCF6A9-E723-444F-BC2C-64A0480D776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A500DF6-20EE-466A-99F3-8D7EA919E176}" type="pres">
      <dgm:prSet presAssocID="{00BCF6A9-E723-444F-BC2C-64A0480D776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5FF81-DD7C-4D42-B8D2-321552DC42B6}" type="pres">
      <dgm:prSet presAssocID="{00BCF6A9-E723-444F-BC2C-64A0480D776A}" presName="negativeSpace" presStyleCnt="0"/>
      <dgm:spPr/>
    </dgm:pt>
    <dgm:pt modelId="{1881EB3D-2293-41E5-8C43-74A0F0FA55F0}" type="pres">
      <dgm:prSet presAssocID="{00BCF6A9-E723-444F-BC2C-64A0480D776A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A68E7-F756-4409-96D7-91F3FA973D2D}" type="pres">
      <dgm:prSet presAssocID="{C93690EF-2CE8-40A1-97DC-E51E1C9116E3}" presName="spaceBetweenRectangles" presStyleCnt="0"/>
      <dgm:spPr/>
    </dgm:pt>
    <dgm:pt modelId="{7724D1D0-1154-46CF-8AF6-165CEA42BDE4}" type="pres">
      <dgm:prSet presAssocID="{62C62749-8AAF-410C-BED5-CA20C7E0DDCE}" presName="parentLin" presStyleCnt="0"/>
      <dgm:spPr/>
    </dgm:pt>
    <dgm:pt modelId="{774575C0-CAE0-4152-8DA0-F6D90C2C7F9A}" type="pres">
      <dgm:prSet presAssocID="{62C62749-8AAF-410C-BED5-CA20C7E0DDCE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8E25483-B950-40B3-B9DA-683B8185F490}" type="pres">
      <dgm:prSet presAssocID="{62C62749-8AAF-410C-BED5-CA20C7E0DDC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259A5-B816-4D34-A8CF-81091F382499}" type="pres">
      <dgm:prSet presAssocID="{62C62749-8AAF-410C-BED5-CA20C7E0DDCE}" presName="negativeSpace" presStyleCnt="0"/>
      <dgm:spPr/>
    </dgm:pt>
    <dgm:pt modelId="{5FF13DF4-91DC-4C82-A08B-D2E6D9694639}" type="pres">
      <dgm:prSet presAssocID="{62C62749-8AAF-410C-BED5-CA20C7E0DDC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E014AB-A981-4E6F-9457-58293929A977}" type="pres">
      <dgm:prSet presAssocID="{FFD49489-12A0-4509-905A-8621F9226EEF}" presName="spaceBetweenRectangles" presStyleCnt="0"/>
      <dgm:spPr/>
    </dgm:pt>
    <dgm:pt modelId="{00F36E7C-5B2A-4AF0-B40F-10A28E6AFCA1}" type="pres">
      <dgm:prSet presAssocID="{4519567A-3E03-411B-A921-97F3FE2CF6F7}" presName="parentLin" presStyleCnt="0"/>
      <dgm:spPr/>
    </dgm:pt>
    <dgm:pt modelId="{F1D9B3D1-478F-4CAA-A58C-C99C35C0E6B5}" type="pres">
      <dgm:prSet presAssocID="{4519567A-3E03-411B-A921-97F3FE2CF6F7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49C904B-1054-4403-8298-85074D41F681}" type="pres">
      <dgm:prSet presAssocID="{4519567A-3E03-411B-A921-97F3FE2CF6F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EA9F7-B768-4CE0-85A9-19057D23FAB5}" type="pres">
      <dgm:prSet presAssocID="{4519567A-3E03-411B-A921-97F3FE2CF6F7}" presName="negativeSpace" presStyleCnt="0"/>
      <dgm:spPr/>
    </dgm:pt>
    <dgm:pt modelId="{1C942A43-97A7-41DF-8E75-41183D49C5A4}" type="pres">
      <dgm:prSet presAssocID="{4519567A-3E03-411B-A921-97F3FE2CF6F7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F4D60-89B3-4BA6-A9FE-BFDD68CACD1F}" type="pres">
      <dgm:prSet presAssocID="{BFEEF33E-312D-46AC-A681-E776C707E203}" presName="spaceBetweenRectangles" presStyleCnt="0"/>
      <dgm:spPr/>
    </dgm:pt>
    <dgm:pt modelId="{9CD69637-A277-453C-BC59-DBFB9F6FF533}" type="pres">
      <dgm:prSet presAssocID="{17C81F56-DEA5-46A0-87C7-699DAE12091C}" presName="parentLin" presStyleCnt="0"/>
      <dgm:spPr/>
    </dgm:pt>
    <dgm:pt modelId="{F621E6E3-3F12-4A7C-B754-BE58BC04247D}" type="pres">
      <dgm:prSet presAssocID="{17C81F56-DEA5-46A0-87C7-699DAE12091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28BC3429-2967-419E-8ABD-BF5848862BCF}" type="pres">
      <dgm:prSet presAssocID="{17C81F56-DEA5-46A0-87C7-699DAE1209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CBBB0-5218-49CE-A9BB-D5952ABFE6DC}" type="pres">
      <dgm:prSet presAssocID="{17C81F56-DEA5-46A0-87C7-699DAE12091C}" presName="negativeSpace" presStyleCnt="0"/>
      <dgm:spPr/>
    </dgm:pt>
    <dgm:pt modelId="{B4B72442-52F8-40B0-93FB-C74DF6B1481D}" type="pres">
      <dgm:prSet presAssocID="{17C81F56-DEA5-46A0-87C7-699DAE12091C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B973BB-05C4-4F91-9309-3FD435CBC58A}" srcId="{09F4443F-8C00-4A1B-89FE-F7BE016E35AA}" destId="{BCC2693F-BA1C-4EE8-8714-8BEAAD54C03E}" srcOrd="0" destOrd="0" parTransId="{094D234E-2BB5-4F8C-96F7-4A6540328608}" sibTransId="{8561AE58-9C6B-47F1-938E-DA0B081985D6}"/>
    <dgm:cxn modelId="{249594F5-0D56-4DA9-A50D-A5FE8B925729}" type="presOf" srcId="{3A947BB1-3826-4476-8991-B52847B5B646}" destId="{5FF13DF4-91DC-4C82-A08B-D2E6D9694639}" srcOrd="0" destOrd="0" presId="urn:microsoft.com/office/officeart/2005/8/layout/list1"/>
    <dgm:cxn modelId="{3B7AFA54-F4C9-4643-8F7E-B3BD54AC7436}" type="presOf" srcId="{C8C5888E-1B7F-4803-B8F7-52D8362D8D87}" destId="{5FF13DF4-91DC-4C82-A08B-D2E6D9694639}" srcOrd="0" destOrd="3" presId="urn:microsoft.com/office/officeart/2005/8/layout/list1"/>
    <dgm:cxn modelId="{DDA63BD1-DC14-4050-B497-86A9EF841BF7}" type="presOf" srcId="{62C62749-8AAF-410C-BED5-CA20C7E0DDCE}" destId="{774575C0-CAE0-4152-8DA0-F6D90C2C7F9A}" srcOrd="0" destOrd="0" presId="urn:microsoft.com/office/officeart/2005/8/layout/list1"/>
    <dgm:cxn modelId="{715613D6-E11D-43B5-AA94-CFC9B835CF66}" type="presOf" srcId="{17C81F56-DEA5-46A0-87C7-699DAE12091C}" destId="{28BC3429-2967-419E-8ABD-BF5848862BCF}" srcOrd="1" destOrd="0" presId="urn:microsoft.com/office/officeart/2005/8/layout/list1"/>
    <dgm:cxn modelId="{995AD3BA-67C4-4E45-B838-400A583A4884}" srcId="{62C62749-8AAF-410C-BED5-CA20C7E0DDCE}" destId="{2D66E779-32DF-447A-933B-B57C08AC4033}" srcOrd="1" destOrd="0" parTransId="{AEE45C8B-F424-4425-9BBC-7AA298C7D47A}" sibTransId="{725FEC02-F7B4-4F5F-9106-AF7771B46DD4}"/>
    <dgm:cxn modelId="{A0F2BA06-E2C0-4D65-9E73-8E1F49C83603}" srcId="{62C62749-8AAF-410C-BED5-CA20C7E0DDCE}" destId="{C8C5888E-1B7F-4803-B8F7-52D8362D8D87}" srcOrd="3" destOrd="0" parTransId="{42097473-EDE5-4E08-93B4-90D124967383}" sibTransId="{CCD52428-F7E9-48B7-AF6B-86696AA117F9}"/>
    <dgm:cxn modelId="{F9520D30-35C4-477A-ABAA-E261012554E9}" srcId="{731CA910-04CD-4321-A0BB-2C51415C2914}" destId="{09F4443F-8C00-4A1B-89FE-F7BE016E35AA}" srcOrd="0" destOrd="0" parTransId="{D91B2E95-6E41-4C84-A68E-EEFAD955E614}" sibTransId="{B122308F-46A1-43E4-B5CE-FA94C66F6DB2}"/>
    <dgm:cxn modelId="{ABDB5D28-B8D9-440E-905F-4910E85BC178}" type="presOf" srcId="{BCC2693F-BA1C-4EE8-8714-8BEAAD54C03E}" destId="{245A2951-5988-4C89-B369-FFAABC45D67C}" srcOrd="0" destOrd="0" presId="urn:microsoft.com/office/officeart/2005/8/layout/list1"/>
    <dgm:cxn modelId="{2A27E9C7-BEEB-4678-A9AE-A64C021268F0}" type="presOf" srcId="{668F5EA0-744F-48B6-A6FF-405BFBF24848}" destId="{B4B72442-52F8-40B0-93FB-C74DF6B1481D}" srcOrd="0" destOrd="0" presId="urn:microsoft.com/office/officeart/2005/8/layout/list1"/>
    <dgm:cxn modelId="{8B65EEB0-9652-4998-ABC3-DD1CAE6A1CBF}" srcId="{731CA910-04CD-4321-A0BB-2C51415C2914}" destId="{00BCF6A9-E723-444F-BC2C-64A0480D776A}" srcOrd="1" destOrd="0" parTransId="{DD5626CD-8708-4425-A75E-F3DAA6DBC5D6}" sibTransId="{C93690EF-2CE8-40A1-97DC-E51E1C9116E3}"/>
    <dgm:cxn modelId="{8FA7A9EA-8152-42C5-AAF0-03CF81C30091}" srcId="{62C62749-8AAF-410C-BED5-CA20C7E0DDCE}" destId="{3A947BB1-3826-4476-8991-B52847B5B646}" srcOrd="0" destOrd="0" parTransId="{77AF7D46-16C2-4A32-B02F-770AACD1914B}" sibTransId="{3DE2195E-4900-4CBB-B373-151C6B7FF078}"/>
    <dgm:cxn modelId="{F7DD72E3-7904-45A9-86D1-22C33564CAD4}" type="presOf" srcId="{09F4443F-8C00-4A1B-89FE-F7BE016E35AA}" destId="{0AAE70E0-1F51-42E8-A87F-754067DEF885}" srcOrd="1" destOrd="0" presId="urn:microsoft.com/office/officeart/2005/8/layout/list1"/>
    <dgm:cxn modelId="{CDE6A77B-799F-4727-BEF3-DBD95643F37E}" srcId="{731CA910-04CD-4321-A0BB-2C51415C2914}" destId="{17C81F56-DEA5-46A0-87C7-699DAE12091C}" srcOrd="4" destOrd="0" parTransId="{15432E92-BA8E-489E-9669-C7BB6C1BEC3A}" sibTransId="{0F6A0179-5EAD-442E-8250-107C5078EA0B}"/>
    <dgm:cxn modelId="{2F52A9BD-C694-47B7-A465-7F635BB42038}" srcId="{62C62749-8AAF-410C-BED5-CA20C7E0DDCE}" destId="{A1507B12-AD72-4C3D-9A47-C65EC93C2765}" srcOrd="2" destOrd="0" parTransId="{2A972E38-5DF3-43E2-9CC6-2231FCEE05DF}" sibTransId="{0FFF1581-821D-4E66-A70F-5572D1B0E1AB}"/>
    <dgm:cxn modelId="{8CC131C7-BEE6-4C0D-9278-E78180C9F90A}" type="presOf" srcId="{7C2F485F-5126-4E8A-9028-46EEB18A679A}" destId="{1C942A43-97A7-41DF-8E75-41183D49C5A4}" srcOrd="0" destOrd="0" presId="urn:microsoft.com/office/officeart/2005/8/layout/list1"/>
    <dgm:cxn modelId="{1DB83505-C466-4C8F-A3D0-BBA9A47AC92C}" type="presOf" srcId="{4519567A-3E03-411B-A921-97F3FE2CF6F7}" destId="{F1D9B3D1-478F-4CAA-A58C-C99C35C0E6B5}" srcOrd="0" destOrd="0" presId="urn:microsoft.com/office/officeart/2005/8/layout/list1"/>
    <dgm:cxn modelId="{9369DBF2-0B48-4399-A47C-545C01247776}" srcId="{731CA910-04CD-4321-A0BB-2C51415C2914}" destId="{62C62749-8AAF-410C-BED5-CA20C7E0DDCE}" srcOrd="2" destOrd="0" parTransId="{8F1B5703-1C27-41E0-B8D3-18657B71CA85}" sibTransId="{FFD49489-12A0-4509-905A-8621F9226EEF}"/>
    <dgm:cxn modelId="{6DE17E6B-75F8-43A1-8AD8-B43596B6F030}" srcId="{00BCF6A9-E723-444F-BC2C-64A0480D776A}" destId="{0E9FDBDA-7C24-4DDE-8193-910FD76C2E02}" srcOrd="0" destOrd="0" parTransId="{62AFE6C4-780D-4B3E-A9EE-8576A5C1AEF5}" sibTransId="{40FA4B2D-17ED-4ADF-80E5-EBAEF0245AF4}"/>
    <dgm:cxn modelId="{BF504963-2212-4C4E-A312-BD9974159B6E}" type="presOf" srcId="{731CA910-04CD-4321-A0BB-2C51415C2914}" destId="{E5CB5AB2-573A-4AE7-A161-0AC7CEB73B2F}" srcOrd="0" destOrd="0" presId="urn:microsoft.com/office/officeart/2005/8/layout/list1"/>
    <dgm:cxn modelId="{856C459D-1DFA-4D0F-8877-E40139DFD3E9}" type="presOf" srcId="{0E9FDBDA-7C24-4DDE-8193-910FD76C2E02}" destId="{1881EB3D-2293-41E5-8C43-74A0F0FA55F0}" srcOrd="0" destOrd="0" presId="urn:microsoft.com/office/officeart/2005/8/layout/list1"/>
    <dgm:cxn modelId="{400EA877-87A6-4629-ADD5-5CBD9E3637FA}" type="presOf" srcId="{A1507B12-AD72-4C3D-9A47-C65EC93C2765}" destId="{5FF13DF4-91DC-4C82-A08B-D2E6D9694639}" srcOrd="0" destOrd="2" presId="urn:microsoft.com/office/officeart/2005/8/layout/list1"/>
    <dgm:cxn modelId="{02E6BB9B-75F7-4801-9592-63E6B7DC2577}" type="presOf" srcId="{17C81F56-DEA5-46A0-87C7-699DAE12091C}" destId="{F621E6E3-3F12-4A7C-B754-BE58BC04247D}" srcOrd="0" destOrd="0" presId="urn:microsoft.com/office/officeart/2005/8/layout/list1"/>
    <dgm:cxn modelId="{D36620B0-E5C1-47C1-9B0B-E4D26653D4B8}" type="presOf" srcId="{00BCF6A9-E723-444F-BC2C-64A0480D776A}" destId="{93864521-14EB-4130-BAF1-B1E7B7041201}" srcOrd="0" destOrd="0" presId="urn:microsoft.com/office/officeart/2005/8/layout/list1"/>
    <dgm:cxn modelId="{0389B84E-08D0-48D7-A207-DA8C20AEE528}" srcId="{17C81F56-DEA5-46A0-87C7-699DAE12091C}" destId="{08F6E8FB-F0C4-4D36-A7FC-9EBB739FB9BF}" srcOrd="1" destOrd="0" parTransId="{4606A830-B09A-4B77-BB92-C79D1E69FB5F}" sibTransId="{00D75EFA-2935-4A46-98AE-2A8A93AC239D}"/>
    <dgm:cxn modelId="{6BAB9AB3-D149-45BA-B696-A8850BD34EDD}" type="presOf" srcId="{09F4443F-8C00-4A1B-89FE-F7BE016E35AA}" destId="{ACCD9B7B-FFBA-4AAD-8660-813BCAEC112B}" srcOrd="0" destOrd="0" presId="urn:microsoft.com/office/officeart/2005/8/layout/list1"/>
    <dgm:cxn modelId="{E11BF1B8-BF6C-48BE-BC2F-4E176681C867}" type="presOf" srcId="{2D66E779-32DF-447A-933B-B57C08AC4033}" destId="{5FF13DF4-91DC-4C82-A08B-D2E6D9694639}" srcOrd="0" destOrd="1" presId="urn:microsoft.com/office/officeart/2005/8/layout/list1"/>
    <dgm:cxn modelId="{12ED57AA-8F85-4428-B05D-BD489667AB53}" type="presOf" srcId="{4519567A-3E03-411B-A921-97F3FE2CF6F7}" destId="{A49C904B-1054-4403-8298-85074D41F681}" srcOrd="1" destOrd="0" presId="urn:microsoft.com/office/officeart/2005/8/layout/list1"/>
    <dgm:cxn modelId="{E9B8DC74-C8BE-471A-849D-8B34E7A9064F}" srcId="{731CA910-04CD-4321-A0BB-2C51415C2914}" destId="{4519567A-3E03-411B-A921-97F3FE2CF6F7}" srcOrd="3" destOrd="0" parTransId="{9D7EB33C-843F-41AB-B100-06C20360B743}" sibTransId="{BFEEF33E-312D-46AC-A681-E776C707E203}"/>
    <dgm:cxn modelId="{8E1B9631-4AC9-48B0-9774-4BC67D47EFBE}" srcId="{4519567A-3E03-411B-A921-97F3FE2CF6F7}" destId="{7C2F485F-5126-4E8A-9028-46EEB18A679A}" srcOrd="0" destOrd="0" parTransId="{D11D275A-5D82-43FD-93F8-0285941656C1}" sibTransId="{85C042AC-4C4B-49D3-AE41-4BCAEB875FD5}"/>
    <dgm:cxn modelId="{AB9CCB2E-9BC0-4981-B2B8-7FCE9BEFA32B}" type="presOf" srcId="{08F6E8FB-F0C4-4D36-A7FC-9EBB739FB9BF}" destId="{B4B72442-52F8-40B0-93FB-C74DF6B1481D}" srcOrd="0" destOrd="1" presId="urn:microsoft.com/office/officeart/2005/8/layout/list1"/>
    <dgm:cxn modelId="{22584FE3-9BD9-42E9-BD7B-C2485EBFF7C1}" srcId="{17C81F56-DEA5-46A0-87C7-699DAE12091C}" destId="{668F5EA0-744F-48B6-A6FF-405BFBF24848}" srcOrd="0" destOrd="0" parTransId="{859D927F-300D-4444-BEB0-4877BAB65E74}" sibTransId="{5BA04353-BC61-42AA-AF36-A42EBEF3EF3E}"/>
    <dgm:cxn modelId="{9539DCEE-78D7-4675-B60D-7E1D7A765233}" type="presOf" srcId="{00BCF6A9-E723-444F-BC2C-64A0480D776A}" destId="{9A500DF6-20EE-466A-99F3-8D7EA919E176}" srcOrd="1" destOrd="0" presId="urn:microsoft.com/office/officeart/2005/8/layout/list1"/>
    <dgm:cxn modelId="{59F1C46A-2127-46B2-8FAA-8A780876BAA8}" type="presOf" srcId="{62C62749-8AAF-410C-BED5-CA20C7E0DDCE}" destId="{08E25483-B950-40B3-B9DA-683B8185F490}" srcOrd="1" destOrd="0" presId="urn:microsoft.com/office/officeart/2005/8/layout/list1"/>
    <dgm:cxn modelId="{F8F1199D-097F-40E9-8C6B-679B639D2555}" type="presParOf" srcId="{E5CB5AB2-573A-4AE7-A161-0AC7CEB73B2F}" destId="{2C3C1BEE-6FCF-4B4C-A975-8A11FFBF331A}" srcOrd="0" destOrd="0" presId="urn:microsoft.com/office/officeart/2005/8/layout/list1"/>
    <dgm:cxn modelId="{8151CF45-ADB3-471F-A5C9-DCA9C096BE69}" type="presParOf" srcId="{2C3C1BEE-6FCF-4B4C-A975-8A11FFBF331A}" destId="{ACCD9B7B-FFBA-4AAD-8660-813BCAEC112B}" srcOrd="0" destOrd="0" presId="urn:microsoft.com/office/officeart/2005/8/layout/list1"/>
    <dgm:cxn modelId="{ADE7CBFE-0BC5-4CBA-AA4C-328C0A7E7ECF}" type="presParOf" srcId="{2C3C1BEE-6FCF-4B4C-A975-8A11FFBF331A}" destId="{0AAE70E0-1F51-42E8-A87F-754067DEF885}" srcOrd="1" destOrd="0" presId="urn:microsoft.com/office/officeart/2005/8/layout/list1"/>
    <dgm:cxn modelId="{1AA68DB9-DA34-47C8-B639-A4E552E09F38}" type="presParOf" srcId="{E5CB5AB2-573A-4AE7-A161-0AC7CEB73B2F}" destId="{C02D1526-9B93-445D-9F81-E14D88355363}" srcOrd="1" destOrd="0" presId="urn:microsoft.com/office/officeart/2005/8/layout/list1"/>
    <dgm:cxn modelId="{BDDD2661-E091-4D0E-9940-2E5065185A86}" type="presParOf" srcId="{E5CB5AB2-573A-4AE7-A161-0AC7CEB73B2F}" destId="{245A2951-5988-4C89-B369-FFAABC45D67C}" srcOrd="2" destOrd="0" presId="urn:microsoft.com/office/officeart/2005/8/layout/list1"/>
    <dgm:cxn modelId="{FD15DB24-5956-4E78-8ADE-047C8265F016}" type="presParOf" srcId="{E5CB5AB2-573A-4AE7-A161-0AC7CEB73B2F}" destId="{95F5E5CB-7B11-4425-B15E-9E193A7C0492}" srcOrd="3" destOrd="0" presId="urn:microsoft.com/office/officeart/2005/8/layout/list1"/>
    <dgm:cxn modelId="{D7ABABEB-9C10-41CA-8A6B-A297C216D7E5}" type="presParOf" srcId="{E5CB5AB2-573A-4AE7-A161-0AC7CEB73B2F}" destId="{ED4AC090-EB56-4441-BF4B-7927A36B89A8}" srcOrd="4" destOrd="0" presId="urn:microsoft.com/office/officeart/2005/8/layout/list1"/>
    <dgm:cxn modelId="{77E17782-B64A-4404-99AE-D12285D7522B}" type="presParOf" srcId="{ED4AC090-EB56-4441-BF4B-7927A36B89A8}" destId="{93864521-14EB-4130-BAF1-B1E7B7041201}" srcOrd="0" destOrd="0" presId="urn:microsoft.com/office/officeart/2005/8/layout/list1"/>
    <dgm:cxn modelId="{5FBEDCED-B500-4B2A-9C8D-7ECBEB0F1DA3}" type="presParOf" srcId="{ED4AC090-EB56-4441-BF4B-7927A36B89A8}" destId="{9A500DF6-20EE-466A-99F3-8D7EA919E176}" srcOrd="1" destOrd="0" presId="urn:microsoft.com/office/officeart/2005/8/layout/list1"/>
    <dgm:cxn modelId="{4954200E-73E0-4A39-8112-A04C8EE062EA}" type="presParOf" srcId="{E5CB5AB2-573A-4AE7-A161-0AC7CEB73B2F}" destId="{AF25FF81-DD7C-4D42-B8D2-321552DC42B6}" srcOrd="5" destOrd="0" presId="urn:microsoft.com/office/officeart/2005/8/layout/list1"/>
    <dgm:cxn modelId="{5A31B02D-2CCD-420C-B964-266F5856413E}" type="presParOf" srcId="{E5CB5AB2-573A-4AE7-A161-0AC7CEB73B2F}" destId="{1881EB3D-2293-41E5-8C43-74A0F0FA55F0}" srcOrd="6" destOrd="0" presId="urn:microsoft.com/office/officeart/2005/8/layout/list1"/>
    <dgm:cxn modelId="{397CABC1-6557-4F97-BD85-9F3AABA98284}" type="presParOf" srcId="{E5CB5AB2-573A-4AE7-A161-0AC7CEB73B2F}" destId="{AF4A68E7-F756-4409-96D7-91F3FA973D2D}" srcOrd="7" destOrd="0" presId="urn:microsoft.com/office/officeart/2005/8/layout/list1"/>
    <dgm:cxn modelId="{61F6BDFE-E69F-47A1-86A9-3E76C2239711}" type="presParOf" srcId="{E5CB5AB2-573A-4AE7-A161-0AC7CEB73B2F}" destId="{7724D1D0-1154-46CF-8AF6-165CEA42BDE4}" srcOrd="8" destOrd="0" presId="urn:microsoft.com/office/officeart/2005/8/layout/list1"/>
    <dgm:cxn modelId="{FEF1E9BF-8FB6-40A4-9ED3-D0EF060DF5A0}" type="presParOf" srcId="{7724D1D0-1154-46CF-8AF6-165CEA42BDE4}" destId="{774575C0-CAE0-4152-8DA0-F6D90C2C7F9A}" srcOrd="0" destOrd="0" presId="urn:microsoft.com/office/officeart/2005/8/layout/list1"/>
    <dgm:cxn modelId="{AA3F9CB1-59B4-4A8E-B959-105544DC5648}" type="presParOf" srcId="{7724D1D0-1154-46CF-8AF6-165CEA42BDE4}" destId="{08E25483-B950-40B3-B9DA-683B8185F490}" srcOrd="1" destOrd="0" presId="urn:microsoft.com/office/officeart/2005/8/layout/list1"/>
    <dgm:cxn modelId="{CB73C1C6-A7DA-4A62-8728-9EFA27106C84}" type="presParOf" srcId="{E5CB5AB2-573A-4AE7-A161-0AC7CEB73B2F}" destId="{2DF259A5-B816-4D34-A8CF-81091F382499}" srcOrd="9" destOrd="0" presId="urn:microsoft.com/office/officeart/2005/8/layout/list1"/>
    <dgm:cxn modelId="{04A9A526-C3F3-4283-BD61-036FAF3D62AC}" type="presParOf" srcId="{E5CB5AB2-573A-4AE7-A161-0AC7CEB73B2F}" destId="{5FF13DF4-91DC-4C82-A08B-D2E6D9694639}" srcOrd="10" destOrd="0" presId="urn:microsoft.com/office/officeart/2005/8/layout/list1"/>
    <dgm:cxn modelId="{C25CBB45-DA26-44E9-BA02-FD4FC34EB51F}" type="presParOf" srcId="{E5CB5AB2-573A-4AE7-A161-0AC7CEB73B2F}" destId="{26E014AB-A981-4E6F-9457-58293929A977}" srcOrd="11" destOrd="0" presId="urn:microsoft.com/office/officeart/2005/8/layout/list1"/>
    <dgm:cxn modelId="{CBFC1BB0-2946-4855-9899-C28DE2226170}" type="presParOf" srcId="{E5CB5AB2-573A-4AE7-A161-0AC7CEB73B2F}" destId="{00F36E7C-5B2A-4AF0-B40F-10A28E6AFCA1}" srcOrd="12" destOrd="0" presId="urn:microsoft.com/office/officeart/2005/8/layout/list1"/>
    <dgm:cxn modelId="{A0D0B476-1CFB-4CE6-990D-C09F5A87A7E7}" type="presParOf" srcId="{00F36E7C-5B2A-4AF0-B40F-10A28E6AFCA1}" destId="{F1D9B3D1-478F-4CAA-A58C-C99C35C0E6B5}" srcOrd="0" destOrd="0" presId="urn:microsoft.com/office/officeart/2005/8/layout/list1"/>
    <dgm:cxn modelId="{87B362D4-FF6A-4EFD-A525-B7A3C306881E}" type="presParOf" srcId="{00F36E7C-5B2A-4AF0-B40F-10A28E6AFCA1}" destId="{A49C904B-1054-4403-8298-85074D41F681}" srcOrd="1" destOrd="0" presId="urn:microsoft.com/office/officeart/2005/8/layout/list1"/>
    <dgm:cxn modelId="{1A1AB71D-BC81-4F9E-8000-2E8D43F01719}" type="presParOf" srcId="{E5CB5AB2-573A-4AE7-A161-0AC7CEB73B2F}" destId="{6D8EA9F7-B768-4CE0-85A9-19057D23FAB5}" srcOrd="13" destOrd="0" presId="urn:microsoft.com/office/officeart/2005/8/layout/list1"/>
    <dgm:cxn modelId="{F65B9B68-6F18-4404-B72B-38DF68B635C6}" type="presParOf" srcId="{E5CB5AB2-573A-4AE7-A161-0AC7CEB73B2F}" destId="{1C942A43-97A7-41DF-8E75-41183D49C5A4}" srcOrd="14" destOrd="0" presId="urn:microsoft.com/office/officeart/2005/8/layout/list1"/>
    <dgm:cxn modelId="{423AB733-B9B5-4C13-8019-77E2029FA493}" type="presParOf" srcId="{E5CB5AB2-573A-4AE7-A161-0AC7CEB73B2F}" destId="{FC0F4D60-89B3-4BA6-A9FE-BFDD68CACD1F}" srcOrd="15" destOrd="0" presId="urn:microsoft.com/office/officeart/2005/8/layout/list1"/>
    <dgm:cxn modelId="{D041B915-1160-4161-A69A-3E23996DE0E4}" type="presParOf" srcId="{E5CB5AB2-573A-4AE7-A161-0AC7CEB73B2F}" destId="{9CD69637-A277-453C-BC59-DBFB9F6FF533}" srcOrd="16" destOrd="0" presId="urn:microsoft.com/office/officeart/2005/8/layout/list1"/>
    <dgm:cxn modelId="{A29F3516-E46D-43D7-A8D8-184C09618C19}" type="presParOf" srcId="{9CD69637-A277-453C-BC59-DBFB9F6FF533}" destId="{F621E6E3-3F12-4A7C-B754-BE58BC04247D}" srcOrd="0" destOrd="0" presId="urn:microsoft.com/office/officeart/2005/8/layout/list1"/>
    <dgm:cxn modelId="{9676BAF4-3865-4F6D-94E2-01EB0A5E18AB}" type="presParOf" srcId="{9CD69637-A277-453C-BC59-DBFB9F6FF533}" destId="{28BC3429-2967-419E-8ABD-BF5848862BCF}" srcOrd="1" destOrd="0" presId="urn:microsoft.com/office/officeart/2005/8/layout/list1"/>
    <dgm:cxn modelId="{C33688D3-C72F-4E61-BE24-2FDA637F50B4}" type="presParOf" srcId="{E5CB5AB2-573A-4AE7-A161-0AC7CEB73B2F}" destId="{677CBBB0-5218-49CE-A9BB-D5952ABFE6DC}" srcOrd="17" destOrd="0" presId="urn:microsoft.com/office/officeart/2005/8/layout/list1"/>
    <dgm:cxn modelId="{6DE15B2C-34B5-434F-89E4-579AAEBE56E4}" type="presParOf" srcId="{E5CB5AB2-573A-4AE7-A161-0AC7CEB73B2F}" destId="{B4B72442-52F8-40B0-93FB-C74DF6B1481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0684AC-7065-464F-8A3F-669CC6DA62F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BC6D13-6908-4C70-A711-C958D3A61F46}">
      <dgm:prSet phldrT="[Текст]"/>
      <dgm:spPr/>
      <dgm:t>
        <a:bodyPr/>
        <a:lstStyle/>
        <a:p>
          <a:r>
            <a:rPr lang="ru-RU" dirty="0" smtClean="0"/>
            <a:t>1 этап</a:t>
          </a:r>
          <a:endParaRPr lang="ru-RU" dirty="0"/>
        </a:p>
      </dgm:t>
    </dgm:pt>
    <dgm:pt modelId="{11470F8D-13E2-4960-8C2C-A55D664EE6FA}" type="parTrans" cxnId="{E541E266-A51F-45DE-AEFA-5D5A6088D3A2}">
      <dgm:prSet/>
      <dgm:spPr/>
      <dgm:t>
        <a:bodyPr/>
        <a:lstStyle/>
        <a:p>
          <a:endParaRPr lang="ru-RU"/>
        </a:p>
      </dgm:t>
    </dgm:pt>
    <dgm:pt modelId="{84D0864F-CF00-48C5-A8B9-FF6816EEF457}" type="sibTrans" cxnId="{E541E266-A51F-45DE-AEFA-5D5A6088D3A2}">
      <dgm:prSet/>
      <dgm:spPr/>
      <dgm:t>
        <a:bodyPr/>
        <a:lstStyle/>
        <a:p>
          <a:endParaRPr lang="ru-RU"/>
        </a:p>
      </dgm:t>
    </dgm:pt>
    <dgm:pt modelId="{C52CE652-793D-429B-993E-74F3DC940266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Заключение договоров о сотрудничестве</a:t>
          </a:r>
          <a:r>
            <a:rPr lang="ru-RU" b="0" dirty="0" smtClean="0">
              <a:solidFill>
                <a:srgbClr val="0070C0"/>
              </a:solidFill>
            </a:rPr>
            <a:t>: </a:t>
          </a:r>
          <a:endParaRPr lang="ru-RU" b="0" dirty="0">
            <a:solidFill>
              <a:srgbClr val="0070C0"/>
            </a:solidFill>
          </a:endParaRPr>
        </a:p>
      </dgm:t>
    </dgm:pt>
    <dgm:pt modelId="{CEC44C4F-19FE-44E4-939E-EA060077F9FB}" type="parTrans" cxnId="{EDE202EB-5E48-4C4B-9D43-0C02FD728A23}">
      <dgm:prSet/>
      <dgm:spPr/>
      <dgm:t>
        <a:bodyPr/>
        <a:lstStyle/>
        <a:p>
          <a:endParaRPr lang="ru-RU"/>
        </a:p>
      </dgm:t>
    </dgm:pt>
    <dgm:pt modelId="{CC3D2FAC-8E4C-4A7E-B5C0-9DF25D3F3250}" type="sibTrans" cxnId="{EDE202EB-5E48-4C4B-9D43-0C02FD728A23}">
      <dgm:prSet/>
      <dgm:spPr/>
      <dgm:t>
        <a:bodyPr/>
        <a:lstStyle/>
        <a:p>
          <a:endParaRPr lang="ru-RU"/>
        </a:p>
      </dgm:t>
    </dgm:pt>
    <dgm:pt modelId="{BDE35450-AD0E-4CA4-A0B3-C9A19411BCAF}">
      <dgm:prSet phldrT="[Текст]"/>
      <dgm:spPr/>
      <dgm:t>
        <a:bodyPr/>
        <a:lstStyle/>
        <a:p>
          <a:r>
            <a:rPr lang="ru-RU" dirty="0" err="1" smtClean="0"/>
            <a:t>Антипинский</a:t>
          </a:r>
          <a:r>
            <a:rPr lang="ru-RU" dirty="0" smtClean="0"/>
            <a:t> нефтеперерабатывающий завод, </a:t>
          </a:r>
          <a:r>
            <a:rPr lang="ru-RU" dirty="0" err="1" smtClean="0"/>
            <a:t>Тюменьстальмост</a:t>
          </a:r>
          <a:r>
            <a:rPr lang="ru-RU" dirty="0" smtClean="0"/>
            <a:t>,</a:t>
          </a:r>
          <a:endParaRPr lang="ru-RU" dirty="0"/>
        </a:p>
      </dgm:t>
    </dgm:pt>
    <dgm:pt modelId="{6B3477B0-EB5A-4D75-9B86-F2A0CD48F6A0}" type="parTrans" cxnId="{29EF2938-CC59-4F07-8E74-F5B3B80C0D26}">
      <dgm:prSet/>
      <dgm:spPr/>
      <dgm:t>
        <a:bodyPr/>
        <a:lstStyle/>
        <a:p>
          <a:endParaRPr lang="ru-RU"/>
        </a:p>
      </dgm:t>
    </dgm:pt>
    <dgm:pt modelId="{86E67A35-4365-4732-B0D3-C5622C642862}" type="sibTrans" cxnId="{29EF2938-CC59-4F07-8E74-F5B3B80C0D26}">
      <dgm:prSet/>
      <dgm:spPr/>
      <dgm:t>
        <a:bodyPr/>
        <a:lstStyle/>
        <a:p>
          <a:endParaRPr lang="ru-RU"/>
        </a:p>
      </dgm:t>
    </dgm:pt>
    <dgm:pt modelId="{879E9860-D420-4674-9DCA-99AF534D54C8}">
      <dgm:prSet phldrT="[Текст]"/>
      <dgm:spPr/>
      <dgm:t>
        <a:bodyPr/>
        <a:lstStyle/>
        <a:p>
          <a:r>
            <a:rPr lang="ru-RU" dirty="0" smtClean="0"/>
            <a:t>2 этап</a:t>
          </a:r>
          <a:endParaRPr lang="ru-RU" dirty="0"/>
        </a:p>
      </dgm:t>
    </dgm:pt>
    <dgm:pt modelId="{639C0F93-CB8D-45D5-A1A6-1A286E8F6AE4}" type="parTrans" cxnId="{B974EECF-FB5F-49C1-8909-BAE426180DE1}">
      <dgm:prSet/>
      <dgm:spPr/>
      <dgm:t>
        <a:bodyPr/>
        <a:lstStyle/>
        <a:p>
          <a:endParaRPr lang="ru-RU"/>
        </a:p>
      </dgm:t>
    </dgm:pt>
    <dgm:pt modelId="{BE4D4284-95B9-41D4-B9A5-43D0012D83AA}" type="sibTrans" cxnId="{B974EECF-FB5F-49C1-8909-BAE426180DE1}">
      <dgm:prSet/>
      <dgm:spPr/>
      <dgm:t>
        <a:bodyPr/>
        <a:lstStyle/>
        <a:p>
          <a:endParaRPr lang="ru-RU"/>
        </a:p>
      </dgm:t>
    </dgm:pt>
    <dgm:pt modelId="{FB4DF63B-AF67-4890-9C8F-E3AF678C8B84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Разработка нормативного и методического обеспечения  дуального обучения</a:t>
          </a:r>
          <a:endParaRPr lang="ru-RU" b="1" dirty="0">
            <a:solidFill>
              <a:srgbClr val="0070C0"/>
            </a:solidFill>
          </a:endParaRPr>
        </a:p>
      </dgm:t>
    </dgm:pt>
    <dgm:pt modelId="{3F75001F-A3A1-447C-A942-A1A7BA395056}" type="parTrans" cxnId="{735A3B63-80FC-4C16-8AD4-DAAC01CC8BEA}">
      <dgm:prSet/>
      <dgm:spPr/>
      <dgm:t>
        <a:bodyPr/>
        <a:lstStyle/>
        <a:p>
          <a:endParaRPr lang="ru-RU"/>
        </a:p>
      </dgm:t>
    </dgm:pt>
    <dgm:pt modelId="{9FD490D2-C1A5-4881-A462-184F790D7B78}" type="sibTrans" cxnId="{735A3B63-80FC-4C16-8AD4-DAAC01CC8BEA}">
      <dgm:prSet/>
      <dgm:spPr/>
      <dgm:t>
        <a:bodyPr/>
        <a:lstStyle/>
        <a:p>
          <a:endParaRPr lang="ru-RU"/>
        </a:p>
      </dgm:t>
    </dgm:pt>
    <dgm:pt modelId="{DD90BB36-AF13-4D96-B393-977A029E5166}">
      <dgm:prSet phldrT="[Текст]"/>
      <dgm:spPr/>
      <dgm:t>
        <a:bodyPr/>
        <a:lstStyle/>
        <a:p>
          <a:r>
            <a:rPr lang="ru-RU" dirty="0" smtClean="0"/>
            <a:t>3 этап</a:t>
          </a:r>
          <a:endParaRPr lang="ru-RU" dirty="0"/>
        </a:p>
      </dgm:t>
    </dgm:pt>
    <dgm:pt modelId="{D425D00B-6430-4257-A385-D032E0BA2514}" type="parTrans" cxnId="{D250C68F-A608-4BC1-A56C-76ED546442A8}">
      <dgm:prSet/>
      <dgm:spPr/>
      <dgm:t>
        <a:bodyPr/>
        <a:lstStyle/>
        <a:p>
          <a:endParaRPr lang="ru-RU"/>
        </a:p>
      </dgm:t>
    </dgm:pt>
    <dgm:pt modelId="{BA59A334-25B9-4931-A8CC-0B2946561987}" type="sibTrans" cxnId="{D250C68F-A608-4BC1-A56C-76ED546442A8}">
      <dgm:prSet/>
      <dgm:spPr/>
      <dgm:t>
        <a:bodyPr/>
        <a:lstStyle/>
        <a:p>
          <a:endParaRPr lang="ru-RU"/>
        </a:p>
      </dgm:t>
    </dgm:pt>
    <dgm:pt modelId="{939F39E4-F4E3-48A4-A3D3-8313FB7FC805}">
      <dgm:prSet phldrT="[Текст]"/>
      <dgm:spPr/>
      <dgm:t>
        <a:bodyPr/>
        <a:lstStyle/>
        <a:p>
          <a:r>
            <a:rPr lang="ru-RU" dirty="0" smtClean="0"/>
            <a:t>Базовые МАОУ СОШ г. Тюмени, МАОУ </a:t>
          </a:r>
          <a:r>
            <a:rPr lang="ru-RU" dirty="0" err="1" smtClean="0"/>
            <a:t>д</a:t>
          </a:r>
          <a:r>
            <a:rPr lang="ru-RU" dirty="0" smtClean="0"/>
            <a:t>/с</a:t>
          </a:r>
          <a:endParaRPr lang="ru-RU" dirty="0"/>
        </a:p>
      </dgm:t>
    </dgm:pt>
    <dgm:pt modelId="{507B476B-F781-441A-8999-E83AEB895759}" type="parTrans" cxnId="{FF5FD8AF-EB36-409D-8C5F-407683CC12A1}">
      <dgm:prSet/>
      <dgm:spPr/>
      <dgm:t>
        <a:bodyPr/>
        <a:lstStyle/>
        <a:p>
          <a:endParaRPr lang="ru-RU"/>
        </a:p>
      </dgm:t>
    </dgm:pt>
    <dgm:pt modelId="{F04CB9E1-8EE3-4654-8A8C-E881F6E8D92E}" type="sibTrans" cxnId="{FF5FD8AF-EB36-409D-8C5F-407683CC12A1}">
      <dgm:prSet/>
      <dgm:spPr/>
      <dgm:t>
        <a:bodyPr/>
        <a:lstStyle/>
        <a:p>
          <a:endParaRPr lang="ru-RU"/>
        </a:p>
      </dgm:t>
    </dgm:pt>
    <dgm:pt modelId="{343097F8-0D36-4C2E-9458-AB686E052689}">
      <dgm:prSet phldrT="[Текст]"/>
      <dgm:spPr/>
      <dgm:t>
        <a:bodyPr/>
        <a:lstStyle/>
        <a:p>
          <a:r>
            <a:rPr lang="ru-RU" dirty="0" smtClean="0"/>
            <a:t>Учреждения дополнительного образования детей</a:t>
          </a:r>
          <a:endParaRPr lang="ru-RU" dirty="0"/>
        </a:p>
      </dgm:t>
    </dgm:pt>
    <dgm:pt modelId="{5D693916-5508-453C-8269-30A56F63F3F7}" type="parTrans" cxnId="{02BEADDB-090C-48E1-8043-370AC8C3F7F2}">
      <dgm:prSet/>
      <dgm:spPr/>
      <dgm:t>
        <a:bodyPr/>
        <a:lstStyle/>
        <a:p>
          <a:endParaRPr lang="ru-RU"/>
        </a:p>
      </dgm:t>
    </dgm:pt>
    <dgm:pt modelId="{CF3F7D28-1ABE-4227-80AB-A6F72A0F3A74}" type="sibTrans" cxnId="{02BEADDB-090C-48E1-8043-370AC8C3F7F2}">
      <dgm:prSet/>
      <dgm:spPr/>
      <dgm:t>
        <a:bodyPr/>
        <a:lstStyle/>
        <a:p>
          <a:endParaRPr lang="ru-RU"/>
        </a:p>
      </dgm:t>
    </dgm:pt>
    <dgm:pt modelId="{C36FE81D-542F-4508-B578-E555934FB0C6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Круглые столы с работодателями по вопросам организации дуальной модели</a:t>
          </a:r>
          <a:endParaRPr lang="ru-RU" b="1" dirty="0">
            <a:solidFill>
              <a:srgbClr val="0070C0"/>
            </a:solidFill>
          </a:endParaRPr>
        </a:p>
      </dgm:t>
    </dgm:pt>
    <dgm:pt modelId="{CC7CEDF0-F293-4D87-ABD9-1AE9E3391B0A}" type="parTrans" cxnId="{0D66938D-6E54-4964-AF30-354AA2F0FC5C}">
      <dgm:prSet/>
      <dgm:spPr/>
      <dgm:t>
        <a:bodyPr/>
        <a:lstStyle/>
        <a:p>
          <a:endParaRPr lang="ru-RU"/>
        </a:p>
      </dgm:t>
    </dgm:pt>
    <dgm:pt modelId="{43312DE4-71DC-43FC-8846-C88A52D36D50}" type="sibTrans" cxnId="{0D66938D-6E54-4964-AF30-354AA2F0FC5C}">
      <dgm:prSet/>
      <dgm:spPr/>
      <dgm:t>
        <a:bodyPr/>
        <a:lstStyle/>
        <a:p>
          <a:endParaRPr lang="ru-RU"/>
        </a:p>
      </dgm:t>
    </dgm:pt>
    <dgm:pt modelId="{9F85DD4F-14E1-4B1F-B2A2-D9E3274A0D9E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Формирование групп студентов для дуального обучения</a:t>
          </a:r>
          <a:endParaRPr lang="ru-RU" b="1" dirty="0">
            <a:solidFill>
              <a:srgbClr val="0070C0"/>
            </a:solidFill>
          </a:endParaRPr>
        </a:p>
      </dgm:t>
    </dgm:pt>
    <dgm:pt modelId="{F57387DE-EBAB-469C-848B-AE0FAADBBE7D}" type="parTrans" cxnId="{B70BEE48-07BD-4010-90A1-FB0B7A21CE44}">
      <dgm:prSet/>
      <dgm:spPr/>
      <dgm:t>
        <a:bodyPr/>
        <a:lstStyle/>
        <a:p>
          <a:endParaRPr lang="ru-RU"/>
        </a:p>
      </dgm:t>
    </dgm:pt>
    <dgm:pt modelId="{828C3AEA-01D3-40A0-823F-7EF6EA0E038F}" type="sibTrans" cxnId="{B70BEE48-07BD-4010-90A1-FB0B7A21CE44}">
      <dgm:prSet/>
      <dgm:spPr/>
      <dgm:t>
        <a:bodyPr/>
        <a:lstStyle/>
        <a:p>
          <a:endParaRPr lang="ru-RU"/>
        </a:p>
      </dgm:t>
    </dgm:pt>
    <dgm:pt modelId="{E9C955A8-8BA5-497A-88E2-696B07E5BE75}">
      <dgm:prSet phldrT="[Текст]"/>
      <dgm:spPr/>
      <dgm:t>
        <a:bodyPr/>
        <a:lstStyle/>
        <a:p>
          <a:r>
            <a:rPr lang="ru-RU" b="1" dirty="0" smtClean="0">
              <a:solidFill>
                <a:srgbClr val="0070C0"/>
              </a:solidFill>
            </a:rPr>
            <a:t>Начало реализации дуальной модели (сентябрь 2016 г.)</a:t>
          </a:r>
          <a:endParaRPr lang="ru-RU" b="1" dirty="0">
            <a:solidFill>
              <a:srgbClr val="0070C0"/>
            </a:solidFill>
          </a:endParaRPr>
        </a:p>
      </dgm:t>
    </dgm:pt>
    <dgm:pt modelId="{E748B95F-05EF-4EE4-982F-D17AB40584A5}" type="parTrans" cxnId="{536505B3-1D78-49B9-8E1F-8B99F62D8A7A}">
      <dgm:prSet/>
      <dgm:spPr/>
      <dgm:t>
        <a:bodyPr/>
        <a:lstStyle/>
        <a:p>
          <a:endParaRPr lang="ru-RU"/>
        </a:p>
      </dgm:t>
    </dgm:pt>
    <dgm:pt modelId="{3A6E9491-9782-4689-9F56-6AA9A676D08A}" type="sibTrans" cxnId="{536505B3-1D78-49B9-8E1F-8B99F62D8A7A}">
      <dgm:prSet/>
      <dgm:spPr/>
      <dgm:t>
        <a:bodyPr/>
        <a:lstStyle/>
        <a:p>
          <a:endParaRPr lang="ru-RU"/>
        </a:p>
      </dgm:t>
    </dgm:pt>
    <dgm:pt modelId="{CD63DDEA-48AB-45EA-9327-4B1F44917369}" type="pres">
      <dgm:prSet presAssocID="{910684AC-7065-464F-8A3F-669CC6DA62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14B85A-E9C0-403E-9CEE-1B461C38658B}" type="pres">
      <dgm:prSet presAssocID="{DD90BB36-AF13-4D96-B393-977A029E5166}" presName="boxAndChildren" presStyleCnt="0"/>
      <dgm:spPr/>
    </dgm:pt>
    <dgm:pt modelId="{4B77F4BC-1AA7-45C0-BF24-232F2209466D}" type="pres">
      <dgm:prSet presAssocID="{DD90BB36-AF13-4D96-B393-977A029E5166}" presName="parentTextBox" presStyleLbl="node1" presStyleIdx="0" presStyleCnt="3"/>
      <dgm:spPr/>
      <dgm:t>
        <a:bodyPr/>
        <a:lstStyle/>
        <a:p>
          <a:endParaRPr lang="ru-RU"/>
        </a:p>
      </dgm:t>
    </dgm:pt>
    <dgm:pt modelId="{1438643C-4524-4B5B-8320-5888006CF217}" type="pres">
      <dgm:prSet presAssocID="{DD90BB36-AF13-4D96-B393-977A029E5166}" presName="entireBox" presStyleLbl="node1" presStyleIdx="0" presStyleCnt="3"/>
      <dgm:spPr/>
      <dgm:t>
        <a:bodyPr/>
        <a:lstStyle/>
        <a:p>
          <a:endParaRPr lang="ru-RU"/>
        </a:p>
      </dgm:t>
    </dgm:pt>
    <dgm:pt modelId="{9FECD8F2-4C49-47E0-BE39-0B9009C44009}" type="pres">
      <dgm:prSet presAssocID="{DD90BB36-AF13-4D96-B393-977A029E5166}" presName="descendantBox" presStyleCnt="0"/>
      <dgm:spPr/>
    </dgm:pt>
    <dgm:pt modelId="{7DF94679-01FC-4309-868C-BFAF9EAB0330}" type="pres">
      <dgm:prSet presAssocID="{9F85DD4F-14E1-4B1F-B2A2-D9E3274A0D9E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EC3C2-DF52-4DB1-B665-C3FD671F5F49}" type="pres">
      <dgm:prSet presAssocID="{E9C955A8-8BA5-497A-88E2-696B07E5BE75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F42765-590E-485C-926F-69B80ED3BE3E}" type="pres">
      <dgm:prSet presAssocID="{BE4D4284-95B9-41D4-B9A5-43D0012D83AA}" presName="sp" presStyleCnt="0"/>
      <dgm:spPr/>
    </dgm:pt>
    <dgm:pt modelId="{BB0EF733-6921-4357-AC92-A7928BDDD3E8}" type="pres">
      <dgm:prSet presAssocID="{879E9860-D420-4674-9DCA-99AF534D54C8}" presName="arrowAndChildren" presStyleCnt="0"/>
      <dgm:spPr/>
    </dgm:pt>
    <dgm:pt modelId="{AC09A812-05A7-4D74-9237-D2693053C991}" type="pres">
      <dgm:prSet presAssocID="{879E9860-D420-4674-9DCA-99AF534D54C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031379B-4317-4928-9496-C49449CF41F1}" type="pres">
      <dgm:prSet presAssocID="{879E9860-D420-4674-9DCA-99AF534D54C8}" presName="arrow" presStyleLbl="node1" presStyleIdx="1" presStyleCnt="3"/>
      <dgm:spPr/>
      <dgm:t>
        <a:bodyPr/>
        <a:lstStyle/>
        <a:p>
          <a:endParaRPr lang="ru-RU"/>
        </a:p>
      </dgm:t>
    </dgm:pt>
    <dgm:pt modelId="{CE1F874D-59AC-4A74-BB3D-65F1F56825EB}" type="pres">
      <dgm:prSet presAssocID="{879E9860-D420-4674-9DCA-99AF534D54C8}" presName="descendantArrow" presStyleCnt="0"/>
      <dgm:spPr/>
    </dgm:pt>
    <dgm:pt modelId="{4B25A415-9AB0-46D9-B0F8-44B90A095549}" type="pres">
      <dgm:prSet presAssocID="{FB4DF63B-AF67-4890-9C8F-E3AF678C8B84}" presName="childTextArrow" presStyleLbl="fgAccFollowNode1" presStyleIdx="2" presStyleCnt="8" custLinFactNeighborX="126" custLinFactNeighborY="18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276D5-9323-42A3-A90A-0442F3560360}" type="pres">
      <dgm:prSet presAssocID="{C36FE81D-542F-4508-B578-E555934FB0C6}" presName="childTextArrow" presStyleLbl="fgAccFollowNode1" presStyleIdx="3" presStyleCnt="8" custLinFactNeighborY="18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1C8E7D-2010-4E77-925A-3558F83C3A72}" type="pres">
      <dgm:prSet presAssocID="{84D0864F-CF00-48C5-A8B9-FF6816EEF457}" presName="sp" presStyleCnt="0"/>
      <dgm:spPr/>
    </dgm:pt>
    <dgm:pt modelId="{EEF04C0A-4698-48DE-9BA3-03BBF545F8B3}" type="pres">
      <dgm:prSet presAssocID="{57BC6D13-6908-4C70-A711-C958D3A61F46}" presName="arrowAndChildren" presStyleCnt="0"/>
      <dgm:spPr/>
    </dgm:pt>
    <dgm:pt modelId="{63E66D87-F85A-48A8-94BF-C2A76F1FE5E6}" type="pres">
      <dgm:prSet presAssocID="{57BC6D13-6908-4C70-A711-C958D3A61F4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E7DD742F-AE06-43AB-93AD-54DD41D21B9B}" type="pres">
      <dgm:prSet presAssocID="{57BC6D13-6908-4C70-A711-C958D3A61F46}" presName="arrow" presStyleLbl="node1" presStyleIdx="2" presStyleCnt="3"/>
      <dgm:spPr/>
      <dgm:t>
        <a:bodyPr/>
        <a:lstStyle/>
        <a:p>
          <a:endParaRPr lang="ru-RU"/>
        </a:p>
      </dgm:t>
    </dgm:pt>
    <dgm:pt modelId="{FE59C2D3-6366-49B3-8BCE-9A967F895D14}" type="pres">
      <dgm:prSet presAssocID="{57BC6D13-6908-4C70-A711-C958D3A61F46}" presName="descendantArrow" presStyleCnt="0"/>
      <dgm:spPr/>
    </dgm:pt>
    <dgm:pt modelId="{B38BD14D-0C12-4FA1-85B6-8276AACCC33C}" type="pres">
      <dgm:prSet presAssocID="{C52CE652-793D-429B-993E-74F3DC940266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F83B7F-4740-4BFF-BAB0-CA9A9E8743AC}" type="pres">
      <dgm:prSet presAssocID="{BDE35450-AD0E-4CA4-A0B3-C9A19411BCAF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5D857-2312-4CE7-A065-68DFCF1D24BD}" type="pres">
      <dgm:prSet presAssocID="{939F39E4-F4E3-48A4-A3D3-8313FB7FC805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41B2D-D87B-4DB8-8C59-EA2FC9D7CDAA}" type="pres">
      <dgm:prSet presAssocID="{343097F8-0D36-4C2E-9458-AB686E052689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74EECF-FB5F-49C1-8909-BAE426180DE1}" srcId="{910684AC-7065-464F-8A3F-669CC6DA62FF}" destId="{879E9860-D420-4674-9DCA-99AF534D54C8}" srcOrd="1" destOrd="0" parTransId="{639C0F93-CB8D-45D5-A1A6-1A286E8F6AE4}" sibTransId="{BE4D4284-95B9-41D4-B9A5-43D0012D83AA}"/>
    <dgm:cxn modelId="{B70BEE48-07BD-4010-90A1-FB0B7A21CE44}" srcId="{DD90BB36-AF13-4D96-B393-977A029E5166}" destId="{9F85DD4F-14E1-4B1F-B2A2-D9E3274A0D9E}" srcOrd="0" destOrd="0" parTransId="{F57387DE-EBAB-469C-848B-AE0FAADBBE7D}" sibTransId="{828C3AEA-01D3-40A0-823F-7EF6EA0E038F}"/>
    <dgm:cxn modelId="{E541E266-A51F-45DE-AEFA-5D5A6088D3A2}" srcId="{910684AC-7065-464F-8A3F-669CC6DA62FF}" destId="{57BC6D13-6908-4C70-A711-C958D3A61F46}" srcOrd="0" destOrd="0" parTransId="{11470F8D-13E2-4960-8C2C-A55D664EE6FA}" sibTransId="{84D0864F-CF00-48C5-A8B9-FF6816EEF457}"/>
    <dgm:cxn modelId="{DC578202-E8C5-4FA5-8CFB-A0D936699610}" type="presOf" srcId="{9F85DD4F-14E1-4B1F-B2A2-D9E3274A0D9E}" destId="{7DF94679-01FC-4309-868C-BFAF9EAB0330}" srcOrd="0" destOrd="0" presId="urn:microsoft.com/office/officeart/2005/8/layout/process4"/>
    <dgm:cxn modelId="{29EF2938-CC59-4F07-8E74-F5B3B80C0D26}" srcId="{57BC6D13-6908-4C70-A711-C958D3A61F46}" destId="{BDE35450-AD0E-4CA4-A0B3-C9A19411BCAF}" srcOrd="1" destOrd="0" parTransId="{6B3477B0-EB5A-4D75-9B86-F2A0CD48F6A0}" sibTransId="{86E67A35-4365-4732-B0D3-C5622C642862}"/>
    <dgm:cxn modelId="{4EB4BCD7-1783-4D86-9DC9-C707705CF618}" type="presOf" srcId="{343097F8-0D36-4C2E-9458-AB686E052689}" destId="{12341B2D-D87B-4DB8-8C59-EA2FC9D7CDAA}" srcOrd="0" destOrd="0" presId="urn:microsoft.com/office/officeart/2005/8/layout/process4"/>
    <dgm:cxn modelId="{C6D235B2-559E-413A-B047-36F2CBD26160}" type="presOf" srcId="{FB4DF63B-AF67-4890-9C8F-E3AF678C8B84}" destId="{4B25A415-9AB0-46D9-B0F8-44B90A095549}" srcOrd="0" destOrd="0" presId="urn:microsoft.com/office/officeart/2005/8/layout/process4"/>
    <dgm:cxn modelId="{77F62E39-5788-421E-8E39-5ECF6FD250A2}" type="presOf" srcId="{939F39E4-F4E3-48A4-A3D3-8313FB7FC805}" destId="{5665D857-2312-4CE7-A065-68DFCF1D24BD}" srcOrd="0" destOrd="0" presId="urn:microsoft.com/office/officeart/2005/8/layout/process4"/>
    <dgm:cxn modelId="{5B39504E-0A6A-48D5-918C-1682248D28E7}" type="presOf" srcId="{879E9860-D420-4674-9DCA-99AF534D54C8}" destId="{AC09A812-05A7-4D74-9237-D2693053C991}" srcOrd="0" destOrd="0" presId="urn:microsoft.com/office/officeart/2005/8/layout/process4"/>
    <dgm:cxn modelId="{8676F144-939E-4C33-AC33-CC95F122D534}" type="presOf" srcId="{57BC6D13-6908-4C70-A711-C958D3A61F46}" destId="{63E66D87-F85A-48A8-94BF-C2A76F1FE5E6}" srcOrd="0" destOrd="0" presId="urn:microsoft.com/office/officeart/2005/8/layout/process4"/>
    <dgm:cxn modelId="{D2C67265-FEF1-4B69-97D4-5D8E1EAA1D10}" type="presOf" srcId="{DD90BB36-AF13-4D96-B393-977A029E5166}" destId="{4B77F4BC-1AA7-45C0-BF24-232F2209466D}" srcOrd="0" destOrd="0" presId="urn:microsoft.com/office/officeart/2005/8/layout/process4"/>
    <dgm:cxn modelId="{02BEADDB-090C-48E1-8043-370AC8C3F7F2}" srcId="{57BC6D13-6908-4C70-A711-C958D3A61F46}" destId="{343097F8-0D36-4C2E-9458-AB686E052689}" srcOrd="3" destOrd="0" parTransId="{5D693916-5508-453C-8269-30A56F63F3F7}" sibTransId="{CF3F7D28-1ABE-4227-80AB-A6F72A0F3A74}"/>
    <dgm:cxn modelId="{7C215DB4-A2A1-45FB-8FCD-A651464277B0}" type="presOf" srcId="{E9C955A8-8BA5-497A-88E2-696B07E5BE75}" destId="{4EBEC3C2-DF52-4DB1-B665-C3FD671F5F49}" srcOrd="0" destOrd="0" presId="urn:microsoft.com/office/officeart/2005/8/layout/process4"/>
    <dgm:cxn modelId="{2B7C1A69-B4D0-4342-91F5-6090B41C1D0C}" type="presOf" srcId="{879E9860-D420-4674-9DCA-99AF534D54C8}" destId="{9031379B-4317-4928-9496-C49449CF41F1}" srcOrd="1" destOrd="0" presId="urn:microsoft.com/office/officeart/2005/8/layout/process4"/>
    <dgm:cxn modelId="{6ADDDE9E-563A-4619-8D7B-820EB731EF8E}" type="presOf" srcId="{57BC6D13-6908-4C70-A711-C958D3A61F46}" destId="{E7DD742F-AE06-43AB-93AD-54DD41D21B9B}" srcOrd="1" destOrd="0" presId="urn:microsoft.com/office/officeart/2005/8/layout/process4"/>
    <dgm:cxn modelId="{FF5FD8AF-EB36-409D-8C5F-407683CC12A1}" srcId="{57BC6D13-6908-4C70-A711-C958D3A61F46}" destId="{939F39E4-F4E3-48A4-A3D3-8313FB7FC805}" srcOrd="2" destOrd="0" parTransId="{507B476B-F781-441A-8999-E83AEB895759}" sibTransId="{F04CB9E1-8EE3-4654-8A8C-E881F6E8D92E}"/>
    <dgm:cxn modelId="{568ADD77-CCFB-4B18-BDAB-269A8095F8AD}" type="presOf" srcId="{910684AC-7065-464F-8A3F-669CC6DA62FF}" destId="{CD63DDEA-48AB-45EA-9327-4B1F44917369}" srcOrd="0" destOrd="0" presId="urn:microsoft.com/office/officeart/2005/8/layout/process4"/>
    <dgm:cxn modelId="{536505B3-1D78-49B9-8E1F-8B99F62D8A7A}" srcId="{DD90BB36-AF13-4D96-B393-977A029E5166}" destId="{E9C955A8-8BA5-497A-88E2-696B07E5BE75}" srcOrd="1" destOrd="0" parTransId="{E748B95F-05EF-4EE4-982F-D17AB40584A5}" sibTransId="{3A6E9491-9782-4689-9F56-6AA9A676D08A}"/>
    <dgm:cxn modelId="{EDE202EB-5E48-4C4B-9D43-0C02FD728A23}" srcId="{57BC6D13-6908-4C70-A711-C958D3A61F46}" destId="{C52CE652-793D-429B-993E-74F3DC940266}" srcOrd="0" destOrd="0" parTransId="{CEC44C4F-19FE-44E4-939E-EA060077F9FB}" sibTransId="{CC3D2FAC-8E4C-4A7E-B5C0-9DF25D3F3250}"/>
    <dgm:cxn modelId="{18CCCB76-5516-4F0B-889B-BDA51BB37F5F}" type="presOf" srcId="{DD90BB36-AF13-4D96-B393-977A029E5166}" destId="{1438643C-4524-4B5B-8320-5888006CF217}" srcOrd="1" destOrd="0" presId="urn:microsoft.com/office/officeart/2005/8/layout/process4"/>
    <dgm:cxn modelId="{85DDA9B2-DBE4-4EC8-92D3-4B7D83597127}" type="presOf" srcId="{BDE35450-AD0E-4CA4-A0B3-C9A19411BCAF}" destId="{FCF83B7F-4740-4BFF-BAB0-CA9A9E8743AC}" srcOrd="0" destOrd="0" presId="urn:microsoft.com/office/officeart/2005/8/layout/process4"/>
    <dgm:cxn modelId="{D250C68F-A608-4BC1-A56C-76ED546442A8}" srcId="{910684AC-7065-464F-8A3F-669CC6DA62FF}" destId="{DD90BB36-AF13-4D96-B393-977A029E5166}" srcOrd="2" destOrd="0" parTransId="{D425D00B-6430-4257-A385-D032E0BA2514}" sibTransId="{BA59A334-25B9-4931-A8CC-0B2946561987}"/>
    <dgm:cxn modelId="{735A3B63-80FC-4C16-8AD4-DAAC01CC8BEA}" srcId="{879E9860-D420-4674-9DCA-99AF534D54C8}" destId="{FB4DF63B-AF67-4890-9C8F-E3AF678C8B84}" srcOrd="0" destOrd="0" parTransId="{3F75001F-A3A1-447C-A942-A1A7BA395056}" sibTransId="{9FD490D2-C1A5-4881-A462-184F790D7B78}"/>
    <dgm:cxn modelId="{C02DB18A-9B1F-40C2-B68E-39ABBFFA1A49}" type="presOf" srcId="{C52CE652-793D-429B-993E-74F3DC940266}" destId="{B38BD14D-0C12-4FA1-85B6-8276AACCC33C}" srcOrd="0" destOrd="0" presId="urn:microsoft.com/office/officeart/2005/8/layout/process4"/>
    <dgm:cxn modelId="{C8E1FB02-CA36-419D-9295-7E33C8826815}" type="presOf" srcId="{C36FE81D-542F-4508-B578-E555934FB0C6}" destId="{EF5276D5-9323-42A3-A90A-0442F3560360}" srcOrd="0" destOrd="0" presId="urn:microsoft.com/office/officeart/2005/8/layout/process4"/>
    <dgm:cxn modelId="{0D66938D-6E54-4964-AF30-354AA2F0FC5C}" srcId="{879E9860-D420-4674-9DCA-99AF534D54C8}" destId="{C36FE81D-542F-4508-B578-E555934FB0C6}" srcOrd="1" destOrd="0" parTransId="{CC7CEDF0-F293-4D87-ABD9-1AE9E3391B0A}" sibTransId="{43312DE4-71DC-43FC-8846-C88A52D36D50}"/>
    <dgm:cxn modelId="{EE0DC8E8-38E7-469A-9990-08EEE5181B85}" type="presParOf" srcId="{CD63DDEA-48AB-45EA-9327-4B1F44917369}" destId="{C514B85A-E9C0-403E-9CEE-1B461C38658B}" srcOrd="0" destOrd="0" presId="urn:microsoft.com/office/officeart/2005/8/layout/process4"/>
    <dgm:cxn modelId="{0671BCE7-AA95-4E97-907B-27614E0E0CEF}" type="presParOf" srcId="{C514B85A-E9C0-403E-9CEE-1B461C38658B}" destId="{4B77F4BC-1AA7-45C0-BF24-232F2209466D}" srcOrd="0" destOrd="0" presId="urn:microsoft.com/office/officeart/2005/8/layout/process4"/>
    <dgm:cxn modelId="{AB8DAE96-7573-45D2-96E2-6817F2687B87}" type="presParOf" srcId="{C514B85A-E9C0-403E-9CEE-1B461C38658B}" destId="{1438643C-4524-4B5B-8320-5888006CF217}" srcOrd="1" destOrd="0" presId="urn:microsoft.com/office/officeart/2005/8/layout/process4"/>
    <dgm:cxn modelId="{DDA5DBE9-2459-4F53-888C-BA9BB92FFA65}" type="presParOf" srcId="{C514B85A-E9C0-403E-9CEE-1B461C38658B}" destId="{9FECD8F2-4C49-47E0-BE39-0B9009C44009}" srcOrd="2" destOrd="0" presId="urn:microsoft.com/office/officeart/2005/8/layout/process4"/>
    <dgm:cxn modelId="{5E43EF7C-270E-4518-B36D-6E1A2CD3059B}" type="presParOf" srcId="{9FECD8F2-4C49-47E0-BE39-0B9009C44009}" destId="{7DF94679-01FC-4309-868C-BFAF9EAB0330}" srcOrd="0" destOrd="0" presId="urn:microsoft.com/office/officeart/2005/8/layout/process4"/>
    <dgm:cxn modelId="{2B6775D9-4EBB-4298-806B-7B3379A7B971}" type="presParOf" srcId="{9FECD8F2-4C49-47E0-BE39-0B9009C44009}" destId="{4EBEC3C2-DF52-4DB1-B665-C3FD671F5F49}" srcOrd="1" destOrd="0" presId="urn:microsoft.com/office/officeart/2005/8/layout/process4"/>
    <dgm:cxn modelId="{CB5FB5BF-FE7E-42CF-AA0B-A21362EF3549}" type="presParOf" srcId="{CD63DDEA-48AB-45EA-9327-4B1F44917369}" destId="{F9F42765-590E-485C-926F-69B80ED3BE3E}" srcOrd="1" destOrd="0" presId="urn:microsoft.com/office/officeart/2005/8/layout/process4"/>
    <dgm:cxn modelId="{F3CC5101-A0A7-4298-A77F-7E95EF6CF20F}" type="presParOf" srcId="{CD63DDEA-48AB-45EA-9327-4B1F44917369}" destId="{BB0EF733-6921-4357-AC92-A7928BDDD3E8}" srcOrd="2" destOrd="0" presId="urn:microsoft.com/office/officeart/2005/8/layout/process4"/>
    <dgm:cxn modelId="{A5225619-0C3B-40B6-ADBB-4B69DF4B4DF9}" type="presParOf" srcId="{BB0EF733-6921-4357-AC92-A7928BDDD3E8}" destId="{AC09A812-05A7-4D74-9237-D2693053C991}" srcOrd="0" destOrd="0" presId="urn:microsoft.com/office/officeart/2005/8/layout/process4"/>
    <dgm:cxn modelId="{F1037C8B-014E-4401-B506-005B2A71041A}" type="presParOf" srcId="{BB0EF733-6921-4357-AC92-A7928BDDD3E8}" destId="{9031379B-4317-4928-9496-C49449CF41F1}" srcOrd="1" destOrd="0" presId="urn:microsoft.com/office/officeart/2005/8/layout/process4"/>
    <dgm:cxn modelId="{4289440A-354D-414C-A0B8-A33875813357}" type="presParOf" srcId="{BB0EF733-6921-4357-AC92-A7928BDDD3E8}" destId="{CE1F874D-59AC-4A74-BB3D-65F1F56825EB}" srcOrd="2" destOrd="0" presId="urn:microsoft.com/office/officeart/2005/8/layout/process4"/>
    <dgm:cxn modelId="{B5F4425A-B2D3-4D99-9808-8FCBD30EA85E}" type="presParOf" srcId="{CE1F874D-59AC-4A74-BB3D-65F1F56825EB}" destId="{4B25A415-9AB0-46D9-B0F8-44B90A095549}" srcOrd="0" destOrd="0" presId="urn:microsoft.com/office/officeart/2005/8/layout/process4"/>
    <dgm:cxn modelId="{73B1071D-7EAA-452C-97D5-8D801350E45C}" type="presParOf" srcId="{CE1F874D-59AC-4A74-BB3D-65F1F56825EB}" destId="{EF5276D5-9323-42A3-A90A-0442F3560360}" srcOrd="1" destOrd="0" presId="urn:microsoft.com/office/officeart/2005/8/layout/process4"/>
    <dgm:cxn modelId="{ACA403C4-6A14-47B2-8D34-2CBFFFFC18A8}" type="presParOf" srcId="{CD63DDEA-48AB-45EA-9327-4B1F44917369}" destId="{271C8E7D-2010-4E77-925A-3558F83C3A72}" srcOrd="3" destOrd="0" presId="urn:microsoft.com/office/officeart/2005/8/layout/process4"/>
    <dgm:cxn modelId="{6948A720-F9D3-464A-8DC9-4C4AAEE8DBAE}" type="presParOf" srcId="{CD63DDEA-48AB-45EA-9327-4B1F44917369}" destId="{EEF04C0A-4698-48DE-9BA3-03BBF545F8B3}" srcOrd="4" destOrd="0" presId="urn:microsoft.com/office/officeart/2005/8/layout/process4"/>
    <dgm:cxn modelId="{D19EEA2F-B290-4177-A22A-301DA830D344}" type="presParOf" srcId="{EEF04C0A-4698-48DE-9BA3-03BBF545F8B3}" destId="{63E66D87-F85A-48A8-94BF-C2A76F1FE5E6}" srcOrd="0" destOrd="0" presId="urn:microsoft.com/office/officeart/2005/8/layout/process4"/>
    <dgm:cxn modelId="{21285171-7094-497B-8AFC-C3818793C9C9}" type="presParOf" srcId="{EEF04C0A-4698-48DE-9BA3-03BBF545F8B3}" destId="{E7DD742F-AE06-43AB-93AD-54DD41D21B9B}" srcOrd="1" destOrd="0" presId="urn:microsoft.com/office/officeart/2005/8/layout/process4"/>
    <dgm:cxn modelId="{D69231CB-8430-4EC9-9E88-F2D8B7337BAB}" type="presParOf" srcId="{EEF04C0A-4698-48DE-9BA3-03BBF545F8B3}" destId="{FE59C2D3-6366-49B3-8BCE-9A967F895D14}" srcOrd="2" destOrd="0" presId="urn:microsoft.com/office/officeart/2005/8/layout/process4"/>
    <dgm:cxn modelId="{8903D221-E48D-490A-95E4-5A23653333BD}" type="presParOf" srcId="{FE59C2D3-6366-49B3-8BCE-9A967F895D14}" destId="{B38BD14D-0C12-4FA1-85B6-8276AACCC33C}" srcOrd="0" destOrd="0" presId="urn:microsoft.com/office/officeart/2005/8/layout/process4"/>
    <dgm:cxn modelId="{E732B97D-578F-463A-A480-5A9752981813}" type="presParOf" srcId="{FE59C2D3-6366-49B3-8BCE-9A967F895D14}" destId="{FCF83B7F-4740-4BFF-BAB0-CA9A9E8743AC}" srcOrd="1" destOrd="0" presId="urn:microsoft.com/office/officeart/2005/8/layout/process4"/>
    <dgm:cxn modelId="{760804B5-46F1-423A-B4B2-4D14C4D2C7FB}" type="presParOf" srcId="{FE59C2D3-6366-49B3-8BCE-9A967F895D14}" destId="{5665D857-2312-4CE7-A065-68DFCF1D24BD}" srcOrd="2" destOrd="0" presId="urn:microsoft.com/office/officeart/2005/8/layout/process4"/>
    <dgm:cxn modelId="{39C90F46-3ECB-44CB-928A-A26D356CC9C2}" type="presParOf" srcId="{FE59C2D3-6366-49B3-8BCE-9A967F895D14}" destId="{12341B2D-D87B-4DB8-8C59-EA2FC9D7CDAA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751037-9A27-4BB0-8147-57DB275D8CB5}" type="doc">
      <dgm:prSet loTypeId="urn:microsoft.com/office/officeart/2005/8/layout/hList9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10083-91DF-4E43-A24E-D53EB278134A}">
      <dgm:prSet custT="1"/>
      <dgm:spPr/>
      <dgm:t>
        <a:bodyPr/>
        <a:lstStyle/>
        <a:p>
          <a:pPr algn="l" rtl="0"/>
          <a:r>
            <a:rPr lang="ru-RU" sz="1600" dirty="0" smtClean="0"/>
            <a:t>Мероприятия</a:t>
          </a:r>
          <a:endParaRPr lang="ru-RU" sz="1600" dirty="0"/>
        </a:p>
      </dgm:t>
    </dgm:pt>
    <dgm:pt modelId="{C180A898-1BED-4EC4-A6F8-64A55529319B}" type="parTrans" cxnId="{194FCE96-CFAD-49D3-BE8D-BB83177503CD}">
      <dgm:prSet/>
      <dgm:spPr/>
      <dgm:t>
        <a:bodyPr/>
        <a:lstStyle/>
        <a:p>
          <a:endParaRPr lang="ru-RU"/>
        </a:p>
      </dgm:t>
    </dgm:pt>
    <dgm:pt modelId="{5624500E-FB5F-47C9-8BF9-1B3AECBA96FC}" type="sibTrans" cxnId="{194FCE96-CFAD-49D3-BE8D-BB83177503CD}">
      <dgm:prSet/>
      <dgm:spPr/>
      <dgm:t>
        <a:bodyPr/>
        <a:lstStyle/>
        <a:p>
          <a:endParaRPr lang="ru-RU"/>
        </a:p>
      </dgm:t>
    </dgm:pt>
    <dgm:pt modelId="{5983A1D4-6AB8-4CC9-8930-0EC924407724}">
      <dgm:prSet/>
      <dgm:spPr/>
      <dgm:t>
        <a:bodyPr/>
        <a:lstStyle/>
        <a:p>
          <a:pPr algn="l" rtl="0"/>
          <a:r>
            <a:rPr lang="ru-RU" dirty="0" smtClean="0"/>
            <a:t>Повышение квалификации на курсах повышения квалификации;</a:t>
          </a:r>
        </a:p>
        <a:p>
          <a:pPr algn="l" rtl="0"/>
          <a:r>
            <a:rPr lang="ru-RU" dirty="0" err="1" smtClean="0"/>
            <a:t>Внутриколледжное</a:t>
          </a:r>
          <a:r>
            <a:rPr lang="ru-RU" dirty="0" smtClean="0"/>
            <a:t> повышение квалификации, в том числе по использованию ИКТ в образовательном процессе;</a:t>
          </a:r>
        </a:p>
        <a:p>
          <a:pPr algn="l" rtl="0"/>
          <a:r>
            <a:rPr lang="ru-RU" dirty="0" smtClean="0"/>
            <a:t>Открытые уроки.</a:t>
          </a:r>
          <a:endParaRPr lang="ru-RU" dirty="0"/>
        </a:p>
      </dgm:t>
    </dgm:pt>
    <dgm:pt modelId="{8D9FEC93-5010-46CA-BFDB-A0789DA9479D}" type="parTrans" cxnId="{0600F5D9-FF2E-4CD7-8725-DF094A72D2DC}">
      <dgm:prSet/>
      <dgm:spPr/>
      <dgm:t>
        <a:bodyPr/>
        <a:lstStyle/>
        <a:p>
          <a:endParaRPr lang="ru-RU"/>
        </a:p>
      </dgm:t>
    </dgm:pt>
    <dgm:pt modelId="{1DC39C9C-6F48-47FB-8381-1F7C04FCDE30}" type="sibTrans" cxnId="{0600F5D9-FF2E-4CD7-8725-DF094A72D2DC}">
      <dgm:prSet/>
      <dgm:spPr/>
      <dgm:t>
        <a:bodyPr/>
        <a:lstStyle/>
        <a:p>
          <a:endParaRPr lang="ru-RU"/>
        </a:p>
      </dgm:t>
    </dgm:pt>
    <dgm:pt modelId="{DCDB955E-D942-4532-AA75-0AAF746EC1FF}">
      <dgm:prSet/>
      <dgm:spPr/>
      <dgm:t>
        <a:bodyPr/>
        <a:lstStyle/>
        <a:p>
          <a:pPr algn="l" rtl="0"/>
          <a:r>
            <a:rPr lang="ru-RU" dirty="0" smtClean="0"/>
            <a:t>Создание мотивации для применения практико-ориентированных</a:t>
          </a:r>
          <a:br>
            <a:rPr lang="ru-RU" dirty="0" smtClean="0"/>
          </a:br>
          <a:r>
            <a:rPr lang="ru-RU" dirty="0" smtClean="0"/>
            <a:t>педагогических технологий;</a:t>
          </a:r>
        </a:p>
        <a:p>
          <a:pPr algn="l" rtl="0"/>
          <a:r>
            <a:rPr lang="ru-RU" dirty="0" smtClean="0"/>
            <a:t>Проведение конкурсов:  </a:t>
          </a:r>
        </a:p>
        <a:p>
          <a:pPr algn="l" rtl="0"/>
          <a:r>
            <a:rPr lang="ru-RU" dirty="0" smtClean="0"/>
            <a:t>«Инновационные методики и технологии в обучении»,  «Лучшая методическая разработка», </a:t>
          </a:r>
        </a:p>
        <a:p>
          <a:pPr algn="l" rtl="0"/>
          <a:r>
            <a:rPr lang="ru-RU" dirty="0" smtClean="0"/>
            <a:t>«Преподаватель года».</a:t>
          </a:r>
          <a:endParaRPr lang="ru-RU" dirty="0"/>
        </a:p>
      </dgm:t>
    </dgm:pt>
    <dgm:pt modelId="{412F2213-B4DC-41B8-B270-DC8D6386DAD0}" type="parTrans" cxnId="{A2F0994A-1DBA-4F58-A159-90EC8F2C8BEC}">
      <dgm:prSet/>
      <dgm:spPr/>
      <dgm:t>
        <a:bodyPr/>
        <a:lstStyle/>
        <a:p>
          <a:endParaRPr lang="ru-RU"/>
        </a:p>
      </dgm:t>
    </dgm:pt>
    <dgm:pt modelId="{09E1D252-2B07-4771-AD7E-CAD3D7C41992}" type="sibTrans" cxnId="{A2F0994A-1DBA-4F58-A159-90EC8F2C8BEC}">
      <dgm:prSet/>
      <dgm:spPr/>
      <dgm:t>
        <a:bodyPr/>
        <a:lstStyle/>
        <a:p>
          <a:endParaRPr lang="ru-RU"/>
        </a:p>
      </dgm:t>
    </dgm:pt>
    <dgm:pt modelId="{A519F829-6137-421D-90AD-83256BFCC4DF}" type="pres">
      <dgm:prSet presAssocID="{5F751037-9A27-4BB0-8147-57DB275D8CB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E43E476-36EF-4B73-B6A3-6FDAE7A5871D}" type="pres">
      <dgm:prSet presAssocID="{3E510083-91DF-4E43-A24E-D53EB278134A}" presName="posSpace" presStyleCnt="0"/>
      <dgm:spPr/>
      <dgm:t>
        <a:bodyPr/>
        <a:lstStyle/>
        <a:p>
          <a:endParaRPr lang="ru-RU"/>
        </a:p>
      </dgm:t>
    </dgm:pt>
    <dgm:pt modelId="{4A35E0B5-BD1D-4FBE-B997-176C1CD77282}" type="pres">
      <dgm:prSet presAssocID="{3E510083-91DF-4E43-A24E-D53EB278134A}" presName="vertFlow" presStyleCnt="0"/>
      <dgm:spPr/>
      <dgm:t>
        <a:bodyPr/>
        <a:lstStyle/>
        <a:p>
          <a:endParaRPr lang="ru-RU"/>
        </a:p>
      </dgm:t>
    </dgm:pt>
    <dgm:pt modelId="{37AA20E9-D574-4C25-934C-7B73A5F1D424}" type="pres">
      <dgm:prSet presAssocID="{3E510083-91DF-4E43-A24E-D53EB278134A}" presName="topSpace" presStyleCnt="0"/>
      <dgm:spPr/>
      <dgm:t>
        <a:bodyPr/>
        <a:lstStyle/>
        <a:p>
          <a:endParaRPr lang="ru-RU"/>
        </a:p>
      </dgm:t>
    </dgm:pt>
    <dgm:pt modelId="{50DBF456-7CB9-4CA6-B2B4-6BD3EEF81A04}" type="pres">
      <dgm:prSet presAssocID="{3E510083-91DF-4E43-A24E-D53EB278134A}" presName="firstComp" presStyleCnt="0"/>
      <dgm:spPr/>
      <dgm:t>
        <a:bodyPr/>
        <a:lstStyle/>
        <a:p>
          <a:endParaRPr lang="ru-RU"/>
        </a:p>
      </dgm:t>
    </dgm:pt>
    <dgm:pt modelId="{1F6DDFD2-4E33-47C5-94A0-FCFD93F95796}" type="pres">
      <dgm:prSet presAssocID="{3E510083-91DF-4E43-A24E-D53EB278134A}" presName="firstChild" presStyleLbl="bgAccFollowNode1" presStyleIdx="0" presStyleCnt="2"/>
      <dgm:spPr/>
      <dgm:t>
        <a:bodyPr/>
        <a:lstStyle/>
        <a:p>
          <a:endParaRPr lang="ru-RU"/>
        </a:p>
      </dgm:t>
    </dgm:pt>
    <dgm:pt modelId="{F49419D3-00F1-49DF-9AF6-D72926B247EA}" type="pres">
      <dgm:prSet presAssocID="{3E510083-91DF-4E43-A24E-D53EB278134A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1785D-6007-483B-ACC9-21DE4B13F834}" type="pres">
      <dgm:prSet presAssocID="{DCDB955E-D942-4532-AA75-0AAF746EC1FF}" presName="comp" presStyleCnt="0"/>
      <dgm:spPr/>
      <dgm:t>
        <a:bodyPr/>
        <a:lstStyle/>
        <a:p>
          <a:endParaRPr lang="ru-RU"/>
        </a:p>
      </dgm:t>
    </dgm:pt>
    <dgm:pt modelId="{634A52B4-2966-41D0-8320-6EBEA1DBFAFB}" type="pres">
      <dgm:prSet presAssocID="{DCDB955E-D942-4532-AA75-0AAF746EC1FF}" presName="child" presStyleLbl="bgAccFollowNode1" presStyleIdx="1" presStyleCnt="2" custScaleY="92398"/>
      <dgm:spPr/>
      <dgm:t>
        <a:bodyPr/>
        <a:lstStyle/>
        <a:p>
          <a:endParaRPr lang="ru-RU"/>
        </a:p>
      </dgm:t>
    </dgm:pt>
    <dgm:pt modelId="{5D32A5EF-61D4-4426-BC5B-96AA7091A369}" type="pres">
      <dgm:prSet presAssocID="{DCDB955E-D942-4532-AA75-0AAF746EC1FF}" presName="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8CE43-A0FC-46CA-827C-8D9963150FBB}" type="pres">
      <dgm:prSet presAssocID="{3E510083-91DF-4E43-A24E-D53EB278134A}" presName="negSpace" presStyleCnt="0"/>
      <dgm:spPr/>
      <dgm:t>
        <a:bodyPr/>
        <a:lstStyle/>
        <a:p>
          <a:endParaRPr lang="ru-RU"/>
        </a:p>
      </dgm:t>
    </dgm:pt>
    <dgm:pt modelId="{3959E22A-8513-40D8-A99F-232123AF8AED}" type="pres">
      <dgm:prSet presAssocID="{3E510083-91DF-4E43-A24E-D53EB278134A}" presName="circle" presStyleLbl="node1" presStyleIdx="0" presStyleCnt="1"/>
      <dgm:spPr/>
      <dgm:t>
        <a:bodyPr/>
        <a:lstStyle/>
        <a:p>
          <a:endParaRPr lang="ru-RU"/>
        </a:p>
      </dgm:t>
    </dgm:pt>
  </dgm:ptLst>
  <dgm:cxnLst>
    <dgm:cxn modelId="{45192FD7-4730-4BE3-AA18-5671CE342F90}" type="presOf" srcId="{DCDB955E-D942-4532-AA75-0AAF746EC1FF}" destId="{5D32A5EF-61D4-4426-BC5B-96AA7091A369}" srcOrd="1" destOrd="0" presId="urn:microsoft.com/office/officeart/2005/8/layout/hList9"/>
    <dgm:cxn modelId="{BEC81D68-F764-45B6-B3B8-5791050A5D57}" type="presOf" srcId="{3E510083-91DF-4E43-A24E-D53EB278134A}" destId="{3959E22A-8513-40D8-A99F-232123AF8AED}" srcOrd="0" destOrd="0" presId="urn:microsoft.com/office/officeart/2005/8/layout/hList9"/>
    <dgm:cxn modelId="{225FA241-3B7D-4039-B2B1-25B92F12A2FF}" type="presOf" srcId="{5F751037-9A27-4BB0-8147-57DB275D8CB5}" destId="{A519F829-6137-421D-90AD-83256BFCC4DF}" srcOrd="0" destOrd="0" presId="urn:microsoft.com/office/officeart/2005/8/layout/hList9"/>
    <dgm:cxn modelId="{0600F5D9-FF2E-4CD7-8725-DF094A72D2DC}" srcId="{3E510083-91DF-4E43-A24E-D53EB278134A}" destId="{5983A1D4-6AB8-4CC9-8930-0EC924407724}" srcOrd="0" destOrd="0" parTransId="{8D9FEC93-5010-46CA-BFDB-A0789DA9479D}" sibTransId="{1DC39C9C-6F48-47FB-8381-1F7C04FCDE30}"/>
    <dgm:cxn modelId="{03AE0533-A849-4BDA-A30B-33C3BEF976CB}" type="presOf" srcId="{5983A1D4-6AB8-4CC9-8930-0EC924407724}" destId="{F49419D3-00F1-49DF-9AF6-D72926B247EA}" srcOrd="1" destOrd="0" presId="urn:microsoft.com/office/officeart/2005/8/layout/hList9"/>
    <dgm:cxn modelId="{194FCE96-CFAD-49D3-BE8D-BB83177503CD}" srcId="{5F751037-9A27-4BB0-8147-57DB275D8CB5}" destId="{3E510083-91DF-4E43-A24E-D53EB278134A}" srcOrd="0" destOrd="0" parTransId="{C180A898-1BED-4EC4-A6F8-64A55529319B}" sibTransId="{5624500E-FB5F-47C9-8BF9-1B3AECBA96FC}"/>
    <dgm:cxn modelId="{A2F0994A-1DBA-4F58-A159-90EC8F2C8BEC}" srcId="{3E510083-91DF-4E43-A24E-D53EB278134A}" destId="{DCDB955E-D942-4532-AA75-0AAF746EC1FF}" srcOrd="1" destOrd="0" parTransId="{412F2213-B4DC-41B8-B270-DC8D6386DAD0}" sibTransId="{09E1D252-2B07-4771-AD7E-CAD3D7C41992}"/>
    <dgm:cxn modelId="{F8179CDF-0A64-48DC-A9F7-102A5E23C703}" type="presOf" srcId="{DCDB955E-D942-4532-AA75-0AAF746EC1FF}" destId="{634A52B4-2966-41D0-8320-6EBEA1DBFAFB}" srcOrd="0" destOrd="0" presId="urn:microsoft.com/office/officeart/2005/8/layout/hList9"/>
    <dgm:cxn modelId="{F421193E-4F8D-4FAD-B7BC-33F21EF6C9E0}" type="presOf" srcId="{5983A1D4-6AB8-4CC9-8930-0EC924407724}" destId="{1F6DDFD2-4E33-47C5-94A0-FCFD93F95796}" srcOrd="0" destOrd="0" presId="urn:microsoft.com/office/officeart/2005/8/layout/hList9"/>
    <dgm:cxn modelId="{610B94BA-9E25-408B-90DE-6D4B0DD869D4}" type="presParOf" srcId="{A519F829-6137-421D-90AD-83256BFCC4DF}" destId="{9E43E476-36EF-4B73-B6A3-6FDAE7A5871D}" srcOrd="0" destOrd="0" presId="urn:microsoft.com/office/officeart/2005/8/layout/hList9"/>
    <dgm:cxn modelId="{F4835899-6E5C-4D9E-9E6B-72B246BABB7E}" type="presParOf" srcId="{A519F829-6137-421D-90AD-83256BFCC4DF}" destId="{4A35E0B5-BD1D-4FBE-B997-176C1CD77282}" srcOrd="1" destOrd="0" presId="urn:microsoft.com/office/officeart/2005/8/layout/hList9"/>
    <dgm:cxn modelId="{3E9DBD2A-0879-48B2-A048-50FA0716887B}" type="presParOf" srcId="{4A35E0B5-BD1D-4FBE-B997-176C1CD77282}" destId="{37AA20E9-D574-4C25-934C-7B73A5F1D424}" srcOrd="0" destOrd="0" presId="urn:microsoft.com/office/officeart/2005/8/layout/hList9"/>
    <dgm:cxn modelId="{1128C95E-11B1-4AD1-B487-4FD427B67471}" type="presParOf" srcId="{4A35E0B5-BD1D-4FBE-B997-176C1CD77282}" destId="{50DBF456-7CB9-4CA6-B2B4-6BD3EEF81A04}" srcOrd="1" destOrd="0" presId="urn:microsoft.com/office/officeart/2005/8/layout/hList9"/>
    <dgm:cxn modelId="{A8005930-79B9-4920-BBC4-7D7F8523BE51}" type="presParOf" srcId="{50DBF456-7CB9-4CA6-B2B4-6BD3EEF81A04}" destId="{1F6DDFD2-4E33-47C5-94A0-FCFD93F95796}" srcOrd="0" destOrd="0" presId="urn:microsoft.com/office/officeart/2005/8/layout/hList9"/>
    <dgm:cxn modelId="{3A424CA0-F14F-4125-9384-68CC29165C2B}" type="presParOf" srcId="{50DBF456-7CB9-4CA6-B2B4-6BD3EEF81A04}" destId="{F49419D3-00F1-49DF-9AF6-D72926B247EA}" srcOrd="1" destOrd="0" presId="urn:microsoft.com/office/officeart/2005/8/layout/hList9"/>
    <dgm:cxn modelId="{56316F3C-07CD-4656-934F-90E040A7AF53}" type="presParOf" srcId="{4A35E0B5-BD1D-4FBE-B997-176C1CD77282}" destId="{3271785D-6007-483B-ACC9-21DE4B13F834}" srcOrd="2" destOrd="0" presId="urn:microsoft.com/office/officeart/2005/8/layout/hList9"/>
    <dgm:cxn modelId="{96C6E36D-D6CF-4775-B88D-E1A1477E5296}" type="presParOf" srcId="{3271785D-6007-483B-ACC9-21DE4B13F834}" destId="{634A52B4-2966-41D0-8320-6EBEA1DBFAFB}" srcOrd="0" destOrd="0" presId="urn:microsoft.com/office/officeart/2005/8/layout/hList9"/>
    <dgm:cxn modelId="{745B2332-587C-4B2E-B60A-97DA26542F4C}" type="presParOf" srcId="{3271785D-6007-483B-ACC9-21DE4B13F834}" destId="{5D32A5EF-61D4-4426-BC5B-96AA7091A369}" srcOrd="1" destOrd="0" presId="urn:microsoft.com/office/officeart/2005/8/layout/hList9"/>
    <dgm:cxn modelId="{B0F01C85-0384-49DD-86CE-2443C9DE41A2}" type="presParOf" srcId="{A519F829-6137-421D-90AD-83256BFCC4DF}" destId="{A3D8CE43-A0FC-46CA-827C-8D9963150FBB}" srcOrd="2" destOrd="0" presId="urn:microsoft.com/office/officeart/2005/8/layout/hList9"/>
    <dgm:cxn modelId="{83C24507-CCFD-447F-A70A-380D93B23E5D}" type="presParOf" srcId="{A519F829-6137-421D-90AD-83256BFCC4DF}" destId="{3959E22A-8513-40D8-A99F-232123AF8AE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B3776B-5112-4B8F-9B71-B0FD38120297}" type="doc">
      <dgm:prSet loTypeId="urn:microsoft.com/office/officeart/2005/8/layout/default#2" loCatId="list" qsTypeId="urn:microsoft.com/office/officeart/2005/8/quickstyle/3d3" qsCatId="3D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0F09E791-C6EF-4770-A8B1-59EC758353D1}">
      <dgm:prSet phldrT="[Текст]"/>
      <dgm:spPr/>
      <dgm:t>
        <a:bodyPr/>
        <a:lstStyle/>
        <a:p>
          <a:r>
            <a:rPr lang="ru-RU" dirty="0" smtClean="0"/>
            <a:t>Игровые технологии</a:t>
          </a:r>
          <a:endParaRPr lang="ru-RU" dirty="0"/>
        </a:p>
      </dgm:t>
    </dgm:pt>
    <dgm:pt modelId="{86ABF60F-F55E-406F-861A-359167E03731}" type="parTrans" cxnId="{BBCCCEDF-3190-4030-B490-653BBA9967F9}">
      <dgm:prSet/>
      <dgm:spPr/>
      <dgm:t>
        <a:bodyPr/>
        <a:lstStyle/>
        <a:p>
          <a:endParaRPr lang="ru-RU"/>
        </a:p>
      </dgm:t>
    </dgm:pt>
    <dgm:pt modelId="{ACD3FAE6-6881-4117-AF13-899A3DDC4231}" type="sibTrans" cxnId="{BBCCCEDF-3190-4030-B490-653BBA9967F9}">
      <dgm:prSet/>
      <dgm:spPr/>
      <dgm:t>
        <a:bodyPr/>
        <a:lstStyle/>
        <a:p>
          <a:endParaRPr lang="ru-RU"/>
        </a:p>
      </dgm:t>
    </dgm:pt>
    <dgm:pt modelId="{257BEE35-579F-4258-ACAA-88EED8A3EAF1}">
      <dgm:prSet/>
      <dgm:spPr/>
      <dgm:t>
        <a:bodyPr/>
        <a:lstStyle/>
        <a:p>
          <a:r>
            <a:rPr lang="ru-RU" smtClean="0"/>
            <a:t>Технологии проблемного обучения</a:t>
          </a:r>
          <a:endParaRPr lang="ru-RU" dirty="0"/>
        </a:p>
      </dgm:t>
    </dgm:pt>
    <dgm:pt modelId="{83EC0145-CF1B-46CE-891F-1751E557FC3A}" type="parTrans" cxnId="{8FAEE50C-C176-487A-B5C8-1B73F5D3223C}">
      <dgm:prSet/>
      <dgm:spPr/>
      <dgm:t>
        <a:bodyPr/>
        <a:lstStyle/>
        <a:p>
          <a:endParaRPr lang="ru-RU"/>
        </a:p>
      </dgm:t>
    </dgm:pt>
    <dgm:pt modelId="{2AD964BE-530C-43CF-BDC2-78D4236E02AF}" type="sibTrans" cxnId="{8FAEE50C-C176-487A-B5C8-1B73F5D3223C}">
      <dgm:prSet/>
      <dgm:spPr/>
      <dgm:t>
        <a:bodyPr/>
        <a:lstStyle/>
        <a:p>
          <a:endParaRPr lang="ru-RU"/>
        </a:p>
      </dgm:t>
    </dgm:pt>
    <dgm:pt modelId="{71597C6A-E45C-45A4-B0C8-D73393A8B237}">
      <dgm:prSet/>
      <dgm:spPr/>
      <dgm:t>
        <a:bodyPr/>
        <a:lstStyle/>
        <a:p>
          <a:r>
            <a:rPr lang="ru-RU" smtClean="0"/>
            <a:t>Технология проектного обучения</a:t>
          </a:r>
          <a:endParaRPr lang="ru-RU" dirty="0"/>
        </a:p>
      </dgm:t>
    </dgm:pt>
    <dgm:pt modelId="{F2197EC3-72E5-41B9-A752-BED44350B32D}" type="parTrans" cxnId="{1A040CD7-FD30-4FE4-A0D3-94C681C06022}">
      <dgm:prSet/>
      <dgm:spPr/>
      <dgm:t>
        <a:bodyPr/>
        <a:lstStyle/>
        <a:p>
          <a:endParaRPr lang="ru-RU"/>
        </a:p>
      </dgm:t>
    </dgm:pt>
    <dgm:pt modelId="{098D328C-A0F3-4D77-B92F-0CCCE3EFF557}" type="sibTrans" cxnId="{1A040CD7-FD30-4FE4-A0D3-94C681C06022}">
      <dgm:prSet/>
      <dgm:spPr/>
      <dgm:t>
        <a:bodyPr/>
        <a:lstStyle/>
        <a:p>
          <a:endParaRPr lang="ru-RU"/>
        </a:p>
      </dgm:t>
    </dgm:pt>
    <dgm:pt modelId="{B38E2CD0-34D0-4BDD-B336-E91121FCD182}">
      <dgm:prSet/>
      <dgm:spPr/>
      <dgm:t>
        <a:bodyPr/>
        <a:lstStyle/>
        <a:p>
          <a:r>
            <a:rPr lang="ru-RU" smtClean="0"/>
            <a:t>Деятельностные технологии</a:t>
          </a:r>
          <a:endParaRPr lang="ru-RU" dirty="0"/>
        </a:p>
      </dgm:t>
    </dgm:pt>
    <dgm:pt modelId="{1C408856-F604-4405-98B8-BC2B6546E27D}" type="parTrans" cxnId="{47854E64-FBBD-45CB-B612-B79DEE841BFD}">
      <dgm:prSet/>
      <dgm:spPr/>
      <dgm:t>
        <a:bodyPr/>
        <a:lstStyle/>
        <a:p>
          <a:endParaRPr lang="ru-RU"/>
        </a:p>
      </dgm:t>
    </dgm:pt>
    <dgm:pt modelId="{E3A3990E-FFBA-48B7-A77C-76C709910BD1}" type="sibTrans" cxnId="{47854E64-FBBD-45CB-B612-B79DEE841BFD}">
      <dgm:prSet/>
      <dgm:spPr/>
      <dgm:t>
        <a:bodyPr/>
        <a:lstStyle/>
        <a:p>
          <a:endParaRPr lang="ru-RU"/>
        </a:p>
      </dgm:t>
    </dgm:pt>
    <dgm:pt modelId="{8EE24D2C-7DED-4915-9D45-BC2CA2FAC005}">
      <dgm:prSet/>
      <dgm:spPr/>
      <dgm:t>
        <a:bodyPr/>
        <a:lstStyle/>
        <a:p>
          <a:r>
            <a:rPr lang="ru-RU" smtClean="0"/>
            <a:t>Модерация</a:t>
          </a:r>
          <a:endParaRPr lang="ru-RU" dirty="0"/>
        </a:p>
      </dgm:t>
    </dgm:pt>
    <dgm:pt modelId="{21419F5E-861C-4C3C-93FE-F5623079C055}" type="parTrans" cxnId="{A7B506DD-3FCD-46D3-B632-E69813273789}">
      <dgm:prSet/>
      <dgm:spPr/>
      <dgm:t>
        <a:bodyPr/>
        <a:lstStyle/>
        <a:p>
          <a:endParaRPr lang="ru-RU"/>
        </a:p>
      </dgm:t>
    </dgm:pt>
    <dgm:pt modelId="{478DEF21-B40E-4861-ACA1-C5F22C48ECC7}" type="sibTrans" cxnId="{A7B506DD-3FCD-46D3-B632-E69813273789}">
      <dgm:prSet/>
      <dgm:spPr/>
      <dgm:t>
        <a:bodyPr/>
        <a:lstStyle/>
        <a:p>
          <a:endParaRPr lang="ru-RU"/>
        </a:p>
      </dgm:t>
    </dgm:pt>
    <dgm:pt modelId="{56834A46-CDEA-47C6-88CB-152B01507DEA}">
      <dgm:prSet/>
      <dgm:spPr/>
      <dgm:t>
        <a:bodyPr/>
        <a:lstStyle/>
        <a:p>
          <a:r>
            <a:rPr lang="ru-RU" smtClean="0"/>
            <a:t>Интерактивные технологии</a:t>
          </a:r>
          <a:endParaRPr lang="ru-RU" dirty="0"/>
        </a:p>
      </dgm:t>
    </dgm:pt>
    <dgm:pt modelId="{B3437F34-B464-468C-9105-C6406DBB08B5}" type="parTrans" cxnId="{3F392309-71CB-4245-98B7-96B04348EFA9}">
      <dgm:prSet/>
      <dgm:spPr/>
      <dgm:t>
        <a:bodyPr/>
        <a:lstStyle/>
        <a:p>
          <a:endParaRPr lang="ru-RU"/>
        </a:p>
      </dgm:t>
    </dgm:pt>
    <dgm:pt modelId="{25F5231C-E830-4932-AC7E-BB44C045A44A}" type="sibTrans" cxnId="{3F392309-71CB-4245-98B7-96B04348EFA9}">
      <dgm:prSet/>
      <dgm:spPr/>
      <dgm:t>
        <a:bodyPr/>
        <a:lstStyle/>
        <a:p>
          <a:endParaRPr lang="ru-RU"/>
        </a:p>
      </dgm:t>
    </dgm:pt>
    <dgm:pt modelId="{E2B506F0-2BD1-483B-9E8D-C93FFBBF9686}" type="pres">
      <dgm:prSet presAssocID="{AAB3776B-5112-4B8F-9B71-B0FD381202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FD44D6-2155-4D11-BDFA-74922033670B}" type="pres">
      <dgm:prSet presAssocID="{0F09E791-C6EF-4770-A8B1-59EC758353D1}" presName="node" presStyleLbl="node1" presStyleIdx="0" presStyleCnt="6" custScaleY="102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A1C85-402C-4E24-939D-35965E68923C}" type="pres">
      <dgm:prSet presAssocID="{ACD3FAE6-6881-4117-AF13-899A3DDC4231}" presName="sibTrans" presStyleCnt="0"/>
      <dgm:spPr/>
      <dgm:t>
        <a:bodyPr/>
        <a:lstStyle/>
        <a:p>
          <a:endParaRPr lang="ru-RU"/>
        </a:p>
      </dgm:t>
    </dgm:pt>
    <dgm:pt modelId="{66BEAA84-E21D-4C06-B8E6-54CD04C912BD}" type="pres">
      <dgm:prSet presAssocID="{257BEE35-579F-4258-ACAA-88EED8A3EA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86199-D1D8-484C-9A64-C6BCF6DB7468}" type="pres">
      <dgm:prSet presAssocID="{2AD964BE-530C-43CF-BDC2-78D4236E02AF}" presName="sibTrans" presStyleCnt="0"/>
      <dgm:spPr/>
      <dgm:t>
        <a:bodyPr/>
        <a:lstStyle/>
        <a:p>
          <a:endParaRPr lang="ru-RU"/>
        </a:p>
      </dgm:t>
    </dgm:pt>
    <dgm:pt modelId="{2D8DD2D2-ADD5-4E61-B1CC-9B2EEEE99EE6}" type="pres">
      <dgm:prSet presAssocID="{71597C6A-E45C-45A4-B0C8-D73393A8B23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8E1BE-916D-40C0-8BEA-CEC88D4EFF3F}" type="pres">
      <dgm:prSet presAssocID="{098D328C-A0F3-4D77-B92F-0CCCE3EFF557}" presName="sibTrans" presStyleCnt="0"/>
      <dgm:spPr/>
      <dgm:t>
        <a:bodyPr/>
        <a:lstStyle/>
        <a:p>
          <a:endParaRPr lang="ru-RU"/>
        </a:p>
      </dgm:t>
    </dgm:pt>
    <dgm:pt modelId="{03938361-A88A-4144-9FD1-AAFDC6E4E2AC}" type="pres">
      <dgm:prSet presAssocID="{B38E2CD0-34D0-4BDD-B336-E91121FCD18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D9E78-D1CF-444E-83B8-FE016456A0FE}" type="pres">
      <dgm:prSet presAssocID="{E3A3990E-FFBA-48B7-A77C-76C709910BD1}" presName="sibTrans" presStyleCnt="0"/>
      <dgm:spPr/>
      <dgm:t>
        <a:bodyPr/>
        <a:lstStyle/>
        <a:p>
          <a:endParaRPr lang="ru-RU"/>
        </a:p>
      </dgm:t>
    </dgm:pt>
    <dgm:pt modelId="{69EECF79-EE40-4F1F-9712-6577F7CD8D2F}" type="pres">
      <dgm:prSet presAssocID="{8EE24D2C-7DED-4915-9D45-BC2CA2FAC00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37185-E044-4298-AFD7-F059F2212E6D}" type="pres">
      <dgm:prSet presAssocID="{478DEF21-B40E-4861-ACA1-C5F22C48ECC7}" presName="sibTrans" presStyleCnt="0"/>
      <dgm:spPr/>
      <dgm:t>
        <a:bodyPr/>
        <a:lstStyle/>
        <a:p>
          <a:endParaRPr lang="ru-RU"/>
        </a:p>
      </dgm:t>
    </dgm:pt>
    <dgm:pt modelId="{F93C292B-725A-4E48-977D-4E7706235E84}" type="pres">
      <dgm:prSet presAssocID="{56834A46-CDEA-47C6-88CB-152B01507DE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032A89-9893-4FDB-B619-2EEFA3A1F373}" type="presOf" srcId="{257BEE35-579F-4258-ACAA-88EED8A3EAF1}" destId="{66BEAA84-E21D-4C06-B8E6-54CD04C912BD}" srcOrd="0" destOrd="0" presId="urn:microsoft.com/office/officeart/2005/8/layout/default#2"/>
    <dgm:cxn modelId="{3F392309-71CB-4245-98B7-96B04348EFA9}" srcId="{AAB3776B-5112-4B8F-9B71-B0FD38120297}" destId="{56834A46-CDEA-47C6-88CB-152B01507DEA}" srcOrd="5" destOrd="0" parTransId="{B3437F34-B464-468C-9105-C6406DBB08B5}" sibTransId="{25F5231C-E830-4932-AC7E-BB44C045A44A}"/>
    <dgm:cxn modelId="{8FAEE50C-C176-487A-B5C8-1B73F5D3223C}" srcId="{AAB3776B-5112-4B8F-9B71-B0FD38120297}" destId="{257BEE35-579F-4258-ACAA-88EED8A3EAF1}" srcOrd="1" destOrd="0" parTransId="{83EC0145-CF1B-46CE-891F-1751E557FC3A}" sibTransId="{2AD964BE-530C-43CF-BDC2-78D4236E02AF}"/>
    <dgm:cxn modelId="{9EF2D65D-3606-43FC-9B6D-7486AEBDEB85}" type="presOf" srcId="{AAB3776B-5112-4B8F-9B71-B0FD38120297}" destId="{E2B506F0-2BD1-483B-9E8D-C93FFBBF9686}" srcOrd="0" destOrd="0" presId="urn:microsoft.com/office/officeart/2005/8/layout/default#2"/>
    <dgm:cxn modelId="{9615C8F5-1DAA-46C1-9365-1B719EFB5C9F}" type="presOf" srcId="{8EE24D2C-7DED-4915-9D45-BC2CA2FAC005}" destId="{69EECF79-EE40-4F1F-9712-6577F7CD8D2F}" srcOrd="0" destOrd="0" presId="urn:microsoft.com/office/officeart/2005/8/layout/default#2"/>
    <dgm:cxn modelId="{87258FCE-A5E5-4ED2-9C97-6D23511AD5C8}" type="presOf" srcId="{0F09E791-C6EF-4770-A8B1-59EC758353D1}" destId="{44FD44D6-2155-4D11-BDFA-74922033670B}" srcOrd="0" destOrd="0" presId="urn:microsoft.com/office/officeart/2005/8/layout/default#2"/>
    <dgm:cxn modelId="{A7B506DD-3FCD-46D3-B632-E69813273789}" srcId="{AAB3776B-5112-4B8F-9B71-B0FD38120297}" destId="{8EE24D2C-7DED-4915-9D45-BC2CA2FAC005}" srcOrd="4" destOrd="0" parTransId="{21419F5E-861C-4C3C-93FE-F5623079C055}" sibTransId="{478DEF21-B40E-4861-ACA1-C5F22C48ECC7}"/>
    <dgm:cxn modelId="{5116485A-97EB-424B-9C0A-7CFE9C6B22DE}" type="presOf" srcId="{56834A46-CDEA-47C6-88CB-152B01507DEA}" destId="{F93C292B-725A-4E48-977D-4E7706235E84}" srcOrd="0" destOrd="0" presId="urn:microsoft.com/office/officeart/2005/8/layout/default#2"/>
    <dgm:cxn modelId="{BBCCCEDF-3190-4030-B490-653BBA9967F9}" srcId="{AAB3776B-5112-4B8F-9B71-B0FD38120297}" destId="{0F09E791-C6EF-4770-A8B1-59EC758353D1}" srcOrd="0" destOrd="0" parTransId="{86ABF60F-F55E-406F-861A-359167E03731}" sibTransId="{ACD3FAE6-6881-4117-AF13-899A3DDC4231}"/>
    <dgm:cxn modelId="{F3889D1D-489D-4B87-B897-99D38338F449}" type="presOf" srcId="{B38E2CD0-34D0-4BDD-B336-E91121FCD182}" destId="{03938361-A88A-4144-9FD1-AAFDC6E4E2AC}" srcOrd="0" destOrd="0" presId="urn:microsoft.com/office/officeart/2005/8/layout/default#2"/>
    <dgm:cxn modelId="{47854E64-FBBD-45CB-B612-B79DEE841BFD}" srcId="{AAB3776B-5112-4B8F-9B71-B0FD38120297}" destId="{B38E2CD0-34D0-4BDD-B336-E91121FCD182}" srcOrd="3" destOrd="0" parTransId="{1C408856-F604-4405-98B8-BC2B6546E27D}" sibTransId="{E3A3990E-FFBA-48B7-A77C-76C709910BD1}"/>
    <dgm:cxn modelId="{406027A1-CE7A-4451-A59B-29BEC25151A5}" type="presOf" srcId="{71597C6A-E45C-45A4-B0C8-D73393A8B237}" destId="{2D8DD2D2-ADD5-4E61-B1CC-9B2EEEE99EE6}" srcOrd="0" destOrd="0" presId="urn:microsoft.com/office/officeart/2005/8/layout/default#2"/>
    <dgm:cxn modelId="{1A040CD7-FD30-4FE4-A0D3-94C681C06022}" srcId="{AAB3776B-5112-4B8F-9B71-B0FD38120297}" destId="{71597C6A-E45C-45A4-B0C8-D73393A8B237}" srcOrd="2" destOrd="0" parTransId="{F2197EC3-72E5-41B9-A752-BED44350B32D}" sibTransId="{098D328C-A0F3-4D77-B92F-0CCCE3EFF557}"/>
    <dgm:cxn modelId="{B04EF275-6664-4A66-9D81-9201C8AE6560}" type="presParOf" srcId="{E2B506F0-2BD1-483B-9E8D-C93FFBBF9686}" destId="{44FD44D6-2155-4D11-BDFA-74922033670B}" srcOrd="0" destOrd="0" presId="urn:microsoft.com/office/officeart/2005/8/layout/default#2"/>
    <dgm:cxn modelId="{244B4A38-475B-4899-A54A-BC0AEBF3E72C}" type="presParOf" srcId="{E2B506F0-2BD1-483B-9E8D-C93FFBBF9686}" destId="{DABA1C85-402C-4E24-939D-35965E68923C}" srcOrd="1" destOrd="0" presId="urn:microsoft.com/office/officeart/2005/8/layout/default#2"/>
    <dgm:cxn modelId="{674B9C2C-0DA1-440B-BF4E-DEE8BD7C4CE6}" type="presParOf" srcId="{E2B506F0-2BD1-483B-9E8D-C93FFBBF9686}" destId="{66BEAA84-E21D-4C06-B8E6-54CD04C912BD}" srcOrd="2" destOrd="0" presId="urn:microsoft.com/office/officeart/2005/8/layout/default#2"/>
    <dgm:cxn modelId="{6E79BCDE-50F6-4602-BCD0-DA9D7EC4D78A}" type="presParOf" srcId="{E2B506F0-2BD1-483B-9E8D-C93FFBBF9686}" destId="{05886199-D1D8-484C-9A64-C6BCF6DB7468}" srcOrd="3" destOrd="0" presId="urn:microsoft.com/office/officeart/2005/8/layout/default#2"/>
    <dgm:cxn modelId="{D27F2142-0662-484F-88AE-B9AA2CBC5715}" type="presParOf" srcId="{E2B506F0-2BD1-483B-9E8D-C93FFBBF9686}" destId="{2D8DD2D2-ADD5-4E61-B1CC-9B2EEEE99EE6}" srcOrd="4" destOrd="0" presId="urn:microsoft.com/office/officeart/2005/8/layout/default#2"/>
    <dgm:cxn modelId="{C303DA5C-33AA-4FB4-9062-D318A9311085}" type="presParOf" srcId="{E2B506F0-2BD1-483B-9E8D-C93FFBBF9686}" destId="{5D78E1BE-916D-40C0-8BEA-CEC88D4EFF3F}" srcOrd="5" destOrd="0" presId="urn:microsoft.com/office/officeart/2005/8/layout/default#2"/>
    <dgm:cxn modelId="{AE1E6DD1-3F94-4C62-BE6E-47D87986EC28}" type="presParOf" srcId="{E2B506F0-2BD1-483B-9E8D-C93FFBBF9686}" destId="{03938361-A88A-4144-9FD1-AAFDC6E4E2AC}" srcOrd="6" destOrd="0" presId="urn:microsoft.com/office/officeart/2005/8/layout/default#2"/>
    <dgm:cxn modelId="{D4F6E5E8-CC4A-4C8F-A643-30D6606EFB36}" type="presParOf" srcId="{E2B506F0-2BD1-483B-9E8D-C93FFBBF9686}" destId="{E93D9E78-D1CF-444E-83B8-FE016456A0FE}" srcOrd="7" destOrd="0" presId="urn:microsoft.com/office/officeart/2005/8/layout/default#2"/>
    <dgm:cxn modelId="{359C88C1-1DA1-4D1B-B58B-35571007EC6B}" type="presParOf" srcId="{E2B506F0-2BD1-483B-9E8D-C93FFBBF9686}" destId="{69EECF79-EE40-4F1F-9712-6577F7CD8D2F}" srcOrd="8" destOrd="0" presId="urn:microsoft.com/office/officeart/2005/8/layout/default#2"/>
    <dgm:cxn modelId="{EDF8E0B4-309A-4FA4-88A0-74B495642E2A}" type="presParOf" srcId="{E2B506F0-2BD1-483B-9E8D-C93FFBBF9686}" destId="{18037185-E044-4298-AFD7-F059F2212E6D}" srcOrd="9" destOrd="0" presId="urn:microsoft.com/office/officeart/2005/8/layout/default#2"/>
    <dgm:cxn modelId="{16D73FAA-9484-4E29-B5E7-BA157426546B}" type="presParOf" srcId="{E2B506F0-2BD1-483B-9E8D-C93FFBBF9686}" destId="{F93C292B-725A-4E48-977D-4E7706235E84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FBD76DA-65B1-4015-95E6-96AABD977C0B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274A47-6DD5-49C4-8419-937463BB5C9A}">
      <dgm:prSet/>
      <dgm:spPr/>
      <dgm:t>
        <a:bodyPr/>
        <a:lstStyle/>
        <a:p>
          <a:pPr rtl="0"/>
          <a:r>
            <a:rPr lang="ru-RU" dirty="0" smtClean="0"/>
            <a:t>Курсы повышения квалификации</a:t>
          </a:r>
          <a:endParaRPr lang="ru-RU" dirty="0"/>
        </a:p>
      </dgm:t>
    </dgm:pt>
    <dgm:pt modelId="{A6460B8D-B8F1-493D-A9D2-9BA62F824F6A}" type="parTrans" cxnId="{A35495C9-E5CB-4DE1-B02A-BF7AA349DCBB}">
      <dgm:prSet/>
      <dgm:spPr/>
      <dgm:t>
        <a:bodyPr/>
        <a:lstStyle/>
        <a:p>
          <a:endParaRPr lang="ru-RU"/>
        </a:p>
      </dgm:t>
    </dgm:pt>
    <dgm:pt modelId="{CE148078-FDEB-4727-8147-B992E08E3A79}" type="sibTrans" cxnId="{A35495C9-E5CB-4DE1-B02A-BF7AA349DCBB}">
      <dgm:prSet/>
      <dgm:spPr/>
      <dgm:t>
        <a:bodyPr/>
        <a:lstStyle/>
        <a:p>
          <a:endParaRPr lang="ru-RU"/>
        </a:p>
      </dgm:t>
    </dgm:pt>
    <dgm:pt modelId="{72C2C3B1-E4C8-4108-B8D9-80A3DB33131C}">
      <dgm:prSet/>
      <dgm:spPr/>
      <dgm:t>
        <a:bodyPr/>
        <a:lstStyle/>
        <a:p>
          <a:pPr rtl="0"/>
          <a:r>
            <a:rPr lang="ru-RU" dirty="0" smtClean="0"/>
            <a:t>Учителей начальных классов 108 часов (74 чел)</a:t>
          </a:r>
          <a:endParaRPr lang="ru-RU" dirty="0"/>
        </a:p>
      </dgm:t>
    </dgm:pt>
    <dgm:pt modelId="{FC094FD2-F7DE-4DC5-A151-241B821FDA07}" type="parTrans" cxnId="{3723435D-BA93-41BD-A43F-A2F247BF27A9}">
      <dgm:prSet/>
      <dgm:spPr/>
      <dgm:t>
        <a:bodyPr/>
        <a:lstStyle/>
        <a:p>
          <a:endParaRPr lang="ru-RU"/>
        </a:p>
      </dgm:t>
    </dgm:pt>
    <dgm:pt modelId="{62887922-F04F-42DE-8BD0-17BBEBC85A7D}" type="sibTrans" cxnId="{3723435D-BA93-41BD-A43F-A2F247BF27A9}">
      <dgm:prSet/>
      <dgm:spPr/>
      <dgm:t>
        <a:bodyPr/>
        <a:lstStyle/>
        <a:p>
          <a:endParaRPr lang="ru-RU"/>
        </a:p>
      </dgm:t>
    </dgm:pt>
    <dgm:pt modelId="{915C3BF6-6D9F-4DB6-843A-563D9809F43C}">
      <dgm:prSet/>
      <dgm:spPr/>
      <dgm:t>
        <a:bodyPr/>
        <a:lstStyle/>
        <a:p>
          <a:pPr rtl="0"/>
          <a:r>
            <a:rPr lang="ru-RU" dirty="0" smtClean="0"/>
            <a:t>«Основы образовательной робототехники» 72 часа (50 чел.)</a:t>
          </a:r>
          <a:endParaRPr lang="ru-RU" dirty="0"/>
        </a:p>
      </dgm:t>
    </dgm:pt>
    <dgm:pt modelId="{B33B6494-2D94-4C05-A882-15C9128BB9FD}" type="parTrans" cxnId="{5E676E2F-BB15-4937-85CF-6329AFBC47E1}">
      <dgm:prSet/>
      <dgm:spPr/>
      <dgm:t>
        <a:bodyPr/>
        <a:lstStyle/>
        <a:p>
          <a:endParaRPr lang="ru-RU"/>
        </a:p>
      </dgm:t>
    </dgm:pt>
    <dgm:pt modelId="{D4F8B326-CF69-4CC6-B897-5599CAE8660D}" type="sibTrans" cxnId="{5E676E2F-BB15-4937-85CF-6329AFBC47E1}">
      <dgm:prSet/>
      <dgm:spPr/>
      <dgm:t>
        <a:bodyPr/>
        <a:lstStyle/>
        <a:p>
          <a:endParaRPr lang="ru-RU"/>
        </a:p>
      </dgm:t>
    </dgm:pt>
    <dgm:pt modelId="{64CD9885-06F2-44E1-9E7E-C5DAD679B085}">
      <dgm:prSet/>
      <dgm:spPr/>
      <dgm:t>
        <a:bodyPr/>
        <a:lstStyle/>
        <a:p>
          <a:pPr rtl="0"/>
          <a:r>
            <a:rPr lang="ru-RU" dirty="0" smtClean="0"/>
            <a:t>Курсы по переподготовке (520 часов )</a:t>
          </a:r>
          <a:endParaRPr lang="ru-RU" dirty="0"/>
        </a:p>
      </dgm:t>
    </dgm:pt>
    <dgm:pt modelId="{93124365-7B29-47CB-A028-AB18C3A28FE1}" type="parTrans" cxnId="{FE5BB480-FA37-44FD-A1BF-33447F796FCE}">
      <dgm:prSet/>
      <dgm:spPr/>
      <dgm:t>
        <a:bodyPr/>
        <a:lstStyle/>
        <a:p>
          <a:endParaRPr lang="ru-RU"/>
        </a:p>
      </dgm:t>
    </dgm:pt>
    <dgm:pt modelId="{BDFE724C-7472-4866-8234-57027359F5BD}" type="sibTrans" cxnId="{FE5BB480-FA37-44FD-A1BF-33447F796FCE}">
      <dgm:prSet/>
      <dgm:spPr/>
      <dgm:t>
        <a:bodyPr/>
        <a:lstStyle/>
        <a:p>
          <a:endParaRPr lang="ru-RU"/>
        </a:p>
      </dgm:t>
    </dgm:pt>
    <dgm:pt modelId="{8B3C9586-D267-4446-B610-145457227DAF}">
      <dgm:prSet/>
      <dgm:spPr/>
      <dgm:t>
        <a:bodyPr/>
        <a:lstStyle/>
        <a:p>
          <a:pPr rtl="0"/>
          <a:r>
            <a:rPr lang="ru-RU" dirty="0" smtClean="0"/>
            <a:t>«Модернизация дошкольного образования в условиях внедрения ФГОС» 72 часа (480 чел.)</a:t>
          </a:r>
          <a:endParaRPr lang="ru-RU" dirty="0"/>
        </a:p>
      </dgm:t>
    </dgm:pt>
    <dgm:pt modelId="{440A4318-5E1A-4EF0-84C3-56A1B2D2CD3E}" type="parTrans" cxnId="{AA18E083-92DA-462E-A760-8973AAB71EB4}">
      <dgm:prSet/>
      <dgm:spPr/>
      <dgm:t>
        <a:bodyPr/>
        <a:lstStyle/>
        <a:p>
          <a:endParaRPr lang="ru-RU"/>
        </a:p>
      </dgm:t>
    </dgm:pt>
    <dgm:pt modelId="{B93D5408-A8B0-487A-8605-87444AD9BDF3}" type="sibTrans" cxnId="{AA18E083-92DA-462E-A760-8973AAB71EB4}">
      <dgm:prSet/>
      <dgm:spPr/>
      <dgm:t>
        <a:bodyPr/>
        <a:lstStyle/>
        <a:p>
          <a:endParaRPr lang="ru-RU"/>
        </a:p>
      </dgm:t>
    </dgm:pt>
    <dgm:pt modelId="{599ED850-DD3E-467B-A0A9-FD836D8B8C94}">
      <dgm:prSet/>
      <dgm:spPr/>
      <dgm:t>
        <a:bodyPr/>
        <a:lstStyle/>
        <a:p>
          <a:pPr rtl="0"/>
          <a:r>
            <a:rPr lang="ru-RU" dirty="0" smtClean="0"/>
            <a:t>Дошкольное образование</a:t>
          </a:r>
          <a:endParaRPr lang="ru-RU" dirty="0"/>
        </a:p>
      </dgm:t>
    </dgm:pt>
    <dgm:pt modelId="{6BAEA603-BB65-4D09-B4F8-34DEB1C7E4FF}" type="parTrans" cxnId="{29D9B681-FC02-4C06-BA61-8B3AA8AECD3C}">
      <dgm:prSet/>
      <dgm:spPr/>
      <dgm:t>
        <a:bodyPr/>
        <a:lstStyle/>
        <a:p>
          <a:endParaRPr lang="ru-RU"/>
        </a:p>
      </dgm:t>
    </dgm:pt>
    <dgm:pt modelId="{5DD32A57-032D-4626-BA64-9603DDC5E883}" type="sibTrans" cxnId="{29D9B681-FC02-4C06-BA61-8B3AA8AECD3C}">
      <dgm:prSet/>
      <dgm:spPr/>
      <dgm:t>
        <a:bodyPr/>
        <a:lstStyle/>
        <a:p>
          <a:endParaRPr lang="ru-RU"/>
        </a:p>
      </dgm:t>
    </dgm:pt>
    <dgm:pt modelId="{1F7DEAD6-E2A5-4DCA-A91B-C42F2409A5A0}">
      <dgm:prSet/>
      <dgm:spPr/>
      <dgm:t>
        <a:bodyPr/>
        <a:lstStyle/>
        <a:p>
          <a:pPr rtl="0"/>
          <a:r>
            <a:rPr lang="ru-RU" dirty="0" smtClean="0"/>
            <a:t>Преподавание в начальных классах</a:t>
          </a:r>
          <a:endParaRPr lang="ru-RU" dirty="0"/>
        </a:p>
      </dgm:t>
    </dgm:pt>
    <dgm:pt modelId="{25D06D24-7A64-4051-B936-8375FD55A2C0}" type="parTrans" cxnId="{E59D5DE2-A511-4B09-97D8-7EBC19153FCC}">
      <dgm:prSet/>
      <dgm:spPr/>
      <dgm:t>
        <a:bodyPr/>
        <a:lstStyle/>
        <a:p>
          <a:endParaRPr lang="ru-RU"/>
        </a:p>
      </dgm:t>
    </dgm:pt>
    <dgm:pt modelId="{5266CB0D-407A-4164-9880-4493D20CED4D}" type="sibTrans" cxnId="{E59D5DE2-A511-4B09-97D8-7EBC19153FCC}">
      <dgm:prSet/>
      <dgm:spPr/>
      <dgm:t>
        <a:bodyPr/>
        <a:lstStyle/>
        <a:p>
          <a:endParaRPr lang="ru-RU"/>
        </a:p>
      </dgm:t>
    </dgm:pt>
    <dgm:pt modelId="{6A2F8ECF-8CF8-4AF5-81C8-6D92F92FFFF0}">
      <dgm:prSet/>
      <dgm:spPr/>
      <dgm:t>
        <a:bodyPr/>
        <a:lstStyle/>
        <a:p>
          <a:pPr rtl="0"/>
          <a:r>
            <a:rPr lang="ru-RU" dirty="0" smtClean="0"/>
            <a:t>Образовательная робототехника</a:t>
          </a:r>
          <a:endParaRPr lang="ru-RU" dirty="0"/>
        </a:p>
      </dgm:t>
    </dgm:pt>
    <dgm:pt modelId="{16E8543B-D36C-41EE-800D-50DDD3C1D779}" type="parTrans" cxnId="{84AE0C2F-5AE3-45A0-9EBD-F8CE8E084258}">
      <dgm:prSet/>
      <dgm:spPr/>
      <dgm:t>
        <a:bodyPr/>
        <a:lstStyle/>
        <a:p>
          <a:endParaRPr lang="ru-RU"/>
        </a:p>
      </dgm:t>
    </dgm:pt>
    <dgm:pt modelId="{52D8C3BC-4DDB-4010-BF59-4CAF98163694}" type="sibTrans" cxnId="{84AE0C2F-5AE3-45A0-9EBD-F8CE8E084258}">
      <dgm:prSet/>
      <dgm:spPr/>
      <dgm:t>
        <a:bodyPr/>
        <a:lstStyle/>
        <a:p>
          <a:endParaRPr lang="ru-RU"/>
        </a:p>
      </dgm:t>
    </dgm:pt>
    <dgm:pt modelId="{543579F0-7FA1-4959-BECA-96A9A5E6C3CA}">
      <dgm:prSet/>
      <dgm:spPr/>
      <dgm:t>
        <a:bodyPr/>
        <a:lstStyle/>
        <a:p>
          <a:pPr rtl="0"/>
          <a:r>
            <a:rPr lang="ru-RU" dirty="0" smtClean="0"/>
            <a:t>Иные образовательные программы</a:t>
          </a:r>
          <a:endParaRPr lang="ru-RU" dirty="0"/>
        </a:p>
      </dgm:t>
    </dgm:pt>
    <dgm:pt modelId="{7ABAC466-2665-4D60-BF1E-E0681F8FDC38}" type="parTrans" cxnId="{35612A15-2E55-4F7E-BCEB-C2AD14EBAF6F}">
      <dgm:prSet/>
      <dgm:spPr/>
      <dgm:t>
        <a:bodyPr/>
        <a:lstStyle/>
        <a:p>
          <a:endParaRPr lang="ru-RU"/>
        </a:p>
      </dgm:t>
    </dgm:pt>
    <dgm:pt modelId="{E374FDE0-33BB-4A35-B726-E71A0D048505}" type="sibTrans" cxnId="{35612A15-2E55-4F7E-BCEB-C2AD14EBAF6F}">
      <dgm:prSet/>
      <dgm:spPr/>
      <dgm:t>
        <a:bodyPr/>
        <a:lstStyle/>
        <a:p>
          <a:endParaRPr lang="ru-RU"/>
        </a:p>
      </dgm:t>
    </dgm:pt>
    <dgm:pt modelId="{375C45A4-A12A-4BD2-AC91-8F3A6126BCCC}">
      <dgm:prSet/>
      <dgm:spPr/>
      <dgm:t>
        <a:bodyPr/>
        <a:lstStyle/>
        <a:p>
          <a:pPr rtl="0"/>
          <a:r>
            <a:rPr lang="ru-RU" dirty="0" smtClean="0"/>
            <a:t>Практикум для тренеров по подготовке к региональному этапу Всероссийской робототехнической олимпиады, Всероссийской робототехнической олимпиаде</a:t>
          </a:r>
          <a:endParaRPr lang="ru-RU" dirty="0"/>
        </a:p>
      </dgm:t>
    </dgm:pt>
    <dgm:pt modelId="{86C7CFA4-D936-4966-A72E-55F06066DBB0}" type="parTrans" cxnId="{5F729BD5-A7C2-47E8-A87B-FBC50E0DDF09}">
      <dgm:prSet/>
      <dgm:spPr/>
      <dgm:t>
        <a:bodyPr/>
        <a:lstStyle/>
        <a:p>
          <a:endParaRPr lang="ru-RU"/>
        </a:p>
      </dgm:t>
    </dgm:pt>
    <dgm:pt modelId="{35E92C62-2E3C-4B10-974A-351CFC04B17E}" type="sibTrans" cxnId="{5F729BD5-A7C2-47E8-A87B-FBC50E0DDF09}">
      <dgm:prSet/>
      <dgm:spPr/>
      <dgm:t>
        <a:bodyPr/>
        <a:lstStyle/>
        <a:p>
          <a:endParaRPr lang="ru-RU"/>
        </a:p>
      </dgm:t>
    </dgm:pt>
    <dgm:pt modelId="{104D2FBF-DDB9-40C2-B79F-7BBEA5B00E3F}">
      <dgm:prSet/>
      <dgm:spPr/>
      <dgm:t>
        <a:bodyPr/>
        <a:lstStyle/>
        <a:p>
          <a:pPr rtl="0"/>
          <a:r>
            <a:rPr lang="ru-RU" dirty="0" smtClean="0"/>
            <a:t>Практикум для тренеров по подготовке к региональным соревнованиям </a:t>
          </a:r>
          <a:r>
            <a:rPr lang="en-US" dirty="0" smtClean="0"/>
            <a:t>JS</a:t>
          </a:r>
          <a:endParaRPr lang="ru-RU" dirty="0"/>
        </a:p>
      </dgm:t>
    </dgm:pt>
    <dgm:pt modelId="{0A7E1490-F67F-459C-8E97-A31CFE852708}" type="parTrans" cxnId="{9A21CEA4-6D92-4BD3-8D11-F0C8C517CCC8}">
      <dgm:prSet/>
      <dgm:spPr/>
      <dgm:t>
        <a:bodyPr/>
        <a:lstStyle/>
        <a:p>
          <a:endParaRPr lang="ru-RU"/>
        </a:p>
      </dgm:t>
    </dgm:pt>
    <dgm:pt modelId="{61B257DE-85D2-4850-8A87-97781DFCBC13}" type="sibTrans" cxnId="{9A21CEA4-6D92-4BD3-8D11-F0C8C517CCC8}">
      <dgm:prSet/>
      <dgm:spPr/>
      <dgm:t>
        <a:bodyPr/>
        <a:lstStyle/>
        <a:p>
          <a:endParaRPr lang="ru-RU"/>
        </a:p>
      </dgm:t>
    </dgm:pt>
    <dgm:pt modelId="{8D3B11BE-3D7D-4E0E-9E69-B974399F6F18}">
      <dgm:prSet/>
      <dgm:spPr/>
      <dgm:t>
        <a:bodyPr/>
        <a:lstStyle/>
        <a:p>
          <a:pPr rtl="0"/>
          <a:r>
            <a:rPr lang="ru-RU" smtClean="0"/>
            <a:t>Курсы </a:t>
          </a:r>
          <a:r>
            <a:rPr lang="ru-RU" dirty="0" smtClean="0"/>
            <a:t>по подготовке </a:t>
          </a:r>
          <a:r>
            <a:rPr lang="ru-RU" dirty="0" err="1" smtClean="0"/>
            <a:t>тьюторов</a:t>
          </a:r>
          <a:r>
            <a:rPr lang="ru-RU" dirty="0" smtClean="0"/>
            <a:t> для детей с ОВЗ 72 часа (50 чел.)</a:t>
          </a:r>
          <a:endParaRPr lang="ru-RU" dirty="0"/>
        </a:p>
      </dgm:t>
    </dgm:pt>
    <dgm:pt modelId="{95785221-6132-47A2-BE6E-72994C9CE79D}" type="parTrans" cxnId="{C9752492-88C6-4F17-8E22-68E6010B47A5}">
      <dgm:prSet/>
      <dgm:spPr/>
      <dgm:t>
        <a:bodyPr/>
        <a:lstStyle/>
        <a:p>
          <a:endParaRPr lang="ru-RU"/>
        </a:p>
      </dgm:t>
    </dgm:pt>
    <dgm:pt modelId="{522B9AE2-34AC-4771-B911-81D7E19A5A6F}" type="sibTrans" cxnId="{C9752492-88C6-4F17-8E22-68E6010B47A5}">
      <dgm:prSet/>
      <dgm:spPr/>
      <dgm:t>
        <a:bodyPr/>
        <a:lstStyle/>
        <a:p>
          <a:endParaRPr lang="ru-RU"/>
        </a:p>
      </dgm:t>
    </dgm:pt>
    <dgm:pt modelId="{33CE26F8-4312-4499-B992-5A6DCA4ADF78}" type="pres">
      <dgm:prSet presAssocID="{AFBD76DA-65B1-4015-95E6-96AABD977C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3670C7-0A4A-4F36-A163-487358DBDE62}" type="pres">
      <dgm:prSet presAssocID="{C1274A47-6DD5-49C4-8419-937463BB5C9A}" presName="vertFlow" presStyleCnt="0"/>
      <dgm:spPr/>
    </dgm:pt>
    <dgm:pt modelId="{8352AC84-84AE-4853-855C-17F7C0066C7E}" type="pres">
      <dgm:prSet presAssocID="{C1274A47-6DD5-49C4-8419-937463BB5C9A}" presName="header" presStyleLbl="node1" presStyleIdx="0" presStyleCnt="3"/>
      <dgm:spPr/>
      <dgm:t>
        <a:bodyPr/>
        <a:lstStyle/>
        <a:p>
          <a:endParaRPr lang="ru-RU"/>
        </a:p>
      </dgm:t>
    </dgm:pt>
    <dgm:pt modelId="{B8A05D8F-5C21-4B05-BCB1-A682CD4CFD13}" type="pres">
      <dgm:prSet presAssocID="{440A4318-5E1A-4EF0-84C3-56A1B2D2CD3E}" presName="parTrans" presStyleLbl="sibTrans2D1" presStyleIdx="0" presStyleCnt="9"/>
      <dgm:spPr/>
      <dgm:t>
        <a:bodyPr/>
        <a:lstStyle/>
        <a:p>
          <a:endParaRPr lang="ru-RU"/>
        </a:p>
      </dgm:t>
    </dgm:pt>
    <dgm:pt modelId="{CE5A2F6D-E6B7-447E-A8E0-A1EA24F495DC}" type="pres">
      <dgm:prSet presAssocID="{8B3C9586-D267-4446-B610-145457227DAF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A819D-4656-4A33-86D8-D69C447892CA}" type="pres">
      <dgm:prSet presAssocID="{B93D5408-A8B0-487A-8605-87444AD9BDF3}" presName="sibTrans" presStyleLbl="sibTrans2D1" presStyleIdx="1" presStyleCnt="9"/>
      <dgm:spPr/>
      <dgm:t>
        <a:bodyPr/>
        <a:lstStyle/>
        <a:p>
          <a:endParaRPr lang="ru-RU"/>
        </a:p>
      </dgm:t>
    </dgm:pt>
    <dgm:pt modelId="{4DB272A8-9EED-4C25-BE75-EC9D31040E00}" type="pres">
      <dgm:prSet presAssocID="{72C2C3B1-E4C8-4108-B8D9-80A3DB33131C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3FB92-2712-4FC9-B824-A25B50D2225D}" type="pres">
      <dgm:prSet presAssocID="{62887922-F04F-42DE-8BD0-17BBEBC85A7D}" presName="sibTrans" presStyleLbl="sibTrans2D1" presStyleIdx="2" presStyleCnt="9"/>
      <dgm:spPr/>
      <dgm:t>
        <a:bodyPr/>
        <a:lstStyle/>
        <a:p>
          <a:endParaRPr lang="ru-RU"/>
        </a:p>
      </dgm:t>
    </dgm:pt>
    <dgm:pt modelId="{7A633921-5B2B-4673-93DB-8DA7065E9626}" type="pres">
      <dgm:prSet presAssocID="{915C3BF6-6D9F-4DB6-843A-563D9809F43C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5F680-F61A-4DB8-97D4-15BFEF82E9F2}" type="pres">
      <dgm:prSet presAssocID="{C1274A47-6DD5-49C4-8419-937463BB5C9A}" presName="hSp" presStyleCnt="0"/>
      <dgm:spPr/>
    </dgm:pt>
    <dgm:pt modelId="{EB59C90C-0421-4A70-A009-6FC7A170B98C}" type="pres">
      <dgm:prSet presAssocID="{64CD9885-06F2-44E1-9E7E-C5DAD679B085}" presName="vertFlow" presStyleCnt="0"/>
      <dgm:spPr/>
    </dgm:pt>
    <dgm:pt modelId="{D69D667D-AFD0-44A6-9BFE-CDEC186EA374}" type="pres">
      <dgm:prSet presAssocID="{64CD9885-06F2-44E1-9E7E-C5DAD679B085}" presName="header" presStyleLbl="node1" presStyleIdx="1" presStyleCnt="3"/>
      <dgm:spPr/>
      <dgm:t>
        <a:bodyPr/>
        <a:lstStyle/>
        <a:p>
          <a:endParaRPr lang="ru-RU"/>
        </a:p>
      </dgm:t>
    </dgm:pt>
    <dgm:pt modelId="{2A80EE6A-FB98-4FED-9229-FC65DEB69696}" type="pres">
      <dgm:prSet presAssocID="{6BAEA603-BB65-4D09-B4F8-34DEB1C7E4FF}" presName="parTrans" presStyleLbl="sibTrans2D1" presStyleIdx="3" presStyleCnt="9"/>
      <dgm:spPr/>
      <dgm:t>
        <a:bodyPr/>
        <a:lstStyle/>
        <a:p>
          <a:endParaRPr lang="ru-RU"/>
        </a:p>
      </dgm:t>
    </dgm:pt>
    <dgm:pt modelId="{531E0E36-30F7-432C-BA84-592599D8BA7F}" type="pres">
      <dgm:prSet presAssocID="{599ED850-DD3E-467B-A0A9-FD836D8B8C94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C37B7D-9AA5-4D2A-9795-9C8FDC95441D}" type="pres">
      <dgm:prSet presAssocID="{5DD32A57-032D-4626-BA64-9603DDC5E883}" presName="sibTrans" presStyleLbl="sibTrans2D1" presStyleIdx="4" presStyleCnt="9"/>
      <dgm:spPr/>
      <dgm:t>
        <a:bodyPr/>
        <a:lstStyle/>
        <a:p>
          <a:endParaRPr lang="ru-RU"/>
        </a:p>
      </dgm:t>
    </dgm:pt>
    <dgm:pt modelId="{205AFC63-BB81-424D-A8A6-EF76F7D72C9F}" type="pres">
      <dgm:prSet presAssocID="{1F7DEAD6-E2A5-4DCA-A91B-C42F2409A5A0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380D1-9126-4160-B96C-00E97B99DA00}" type="pres">
      <dgm:prSet presAssocID="{5266CB0D-407A-4164-9880-4493D20CED4D}" presName="sibTrans" presStyleLbl="sibTrans2D1" presStyleIdx="5" presStyleCnt="9"/>
      <dgm:spPr/>
      <dgm:t>
        <a:bodyPr/>
        <a:lstStyle/>
        <a:p>
          <a:endParaRPr lang="ru-RU"/>
        </a:p>
      </dgm:t>
    </dgm:pt>
    <dgm:pt modelId="{40094D98-4B4A-4DB7-A810-1E132DCCB1D7}" type="pres">
      <dgm:prSet presAssocID="{6A2F8ECF-8CF8-4AF5-81C8-6D92F92FFFF0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2CC02-14B2-40E8-9560-21B9A71FD43E}" type="pres">
      <dgm:prSet presAssocID="{64CD9885-06F2-44E1-9E7E-C5DAD679B085}" presName="hSp" presStyleCnt="0"/>
      <dgm:spPr/>
    </dgm:pt>
    <dgm:pt modelId="{C3CBDFA0-1A4E-44D2-AEA8-5FC028551628}" type="pres">
      <dgm:prSet presAssocID="{543579F0-7FA1-4959-BECA-96A9A5E6C3CA}" presName="vertFlow" presStyleCnt="0"/>
      <dgm:spPr/>
    </dgm:pt>
    <dgm:pt modelId="{EBD17D78-4A79-4073-9789-B6618E9F352C}" type="pres">
      <dgm:prSet presAssocID="{543579F0-7FA1-4959-BECA-96A9A5E6C3CA}" presName="header" presStyleLbl="node1" presStyleIdx="2" presStyleCnt="3"/>
      <dgm:spPr/>
      <dgm:t>
        <a:bodyPr/>
        <a:lstStyle/>
        <a:p>
          <a:endParaRPr lang="ru-RU"/>
        </a:p>
      </dgm:t>
    </dgm:pt>
    <dgm:pt modelId="{FE5D5EE6-767B-4CA7-91D1-690EC5DD87A0}" type="pres">
      <dgm:prSet presAssocID="{95785221-6132-47A2-BE6E-72994C9CE79D}" presName="parTrans" presStyleLbl="sibTrans2D1" presStyleIdx="6" presStyleCnt="9"/>
      <dgm:spPr/>
      <dgm:t>
        <a:bodyPr/>
        <a:lstStyle/>
        <a:p>
          <a:endParaRPr lang="ru-RU"/>
        </a:p>
      </dgm:t>
    </dgm:pt>
    <dgm:pt modelId="{327B19F5-FB44-4A8D-8AAF-4AEE4BAB55AE}" type="pres">
      <dgm:prSet presAssocID="{8D3B11BE-3D7D-4E0E-9E69-B974399F6F18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61E91-6C4F-458F-8D4A-03F5AA7A07C4}" type="pres">
      <dgm:prSet presAssocID="{522B9AE2-34AC-4771-B911-81D7E19A5A6F}" presName="sibTrans" presStyleLbl="sibTrans2D1" presStyleIdx="7" presStyleCnt="9"/>
      <dgm:spPr/>
      <dgm:t>
        <a:bodyPr/>
        <a:lstStyle/>
        <a:p>
          <a:endParaRPr lang="ru-RU"/>
        </a:p>
      </dgm:t>
    </dgm:pt>
    <dgm:pt modelId="{0BE221DB-4D99-443A-B3E8-462525046A73}" type="pres">
      <dgm:prSet presAssocID="{375C45A4-A12A-4BD2-AC91-8F3A6126BCCC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2B5CF-4542-4517-9465-3555B4AB5E28}" type="pres">
      <dgm:prSet presAssocID="{35E92C62-2E3C-4B10-974A-351CFC04B17E}" presName="sibTrans" presStyleLbl="sibTrans2D1" presStyleIdx="8" presStyleCnt="9"/>
      <dgm:spPr/>
      <dgm:t>
        <a:bodyPr/>
        <a:lstStyle/>
        <a:p>
          <a:endParaRPr lang="ru-RU"/>
        </a:p>
      </dgm:t>
    </dgm:pt>
    <dgm:pt modelId="{5B041D92-936C-4573-B26C-73496E023EEA}" type="pres">
      <dgm:prSet presAssocID="{104D2FBF-DDB9-40C2-B79F-7BBEA5B00E3F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752492-88C6-4F17-8E22-68E6010B47A5}" srcId="{543579F0-7FA1-4959-BECA-96A9A5E6C3CA}" destId="{8D3B11BE-3D7D-4E0E-9E69-B974399F6F18}" srcOrd="0" destOrd="0" parTransId="{95785221-6132-47A2-BE6E-72994C9CE79D}" sibTransId="{522B9AE2-34AC-4771-B911-81D7E19A5A6F}"/>
    <dgm:cxn modelId="{ACEBB1F6-6211-4B4D-BCCE-1C14C2625692}" type="presOf" srcId="{35E92C62-2E3C-4B10-974A-351CFC04B17E}" destId="{1072B5CF-4542-4517-9465-3555B4AB5E28}" srcOrd="0" destOrd="0" presId="urn:microsoft.com/office/officeart/2005/8/layout/lProcess1"/>
    <dgm:cxn modelId="{84AE0C2F-5AE3-45A0-9EBD-F8CE8E084258}" srcId="{64CD9885-06F2-44E1-9E7E-C5DAD679B085}" destId="{6A2F8ECF-8CF8-4AF5-81C8-6D92F92FFFF0}" srcOrd="2" destOrd="0" parTransId="{16E8543B-D36C-41EE-800D-50DDD3C1D779}" sibTransId="{52D8C3BC-4DDB-4010-BF59-4CAF98163694}"/>
    <dgm:cxn modelId="{CBCF3874-079D-4993-A587-52D80C8768ED}" type="presOf" srcId="{375C45A4-A12A-4BD2-AC91-8F3A6126BCCC}" destId="{0BE221DB-4D99-443A-B3E8-462525046A73}" srcOrd="0" destOrd="0" presId="urn:microsoft.com/office/officeart/2005/8/layout/lProcess1"/>
    <dgm:cxn modelId="{35612A15-2E55-4F7E-BCEB-C2AD14EBAF6F}" srcId="{AFBD76DA-65B1-4015-95E6-96AABD977C0B}" destId="{543579F0-7FA1-4959-BECA-96A9A5E6C3CA}" srcOrd="2" destOrd="0" parTransId="{7ABAC466-2665-4D60-BF1E-E0681F8FDC38}" sibTransId="{E374FDE0-33BB-4A35-B726-E71A0D048505}"/>
    <dgm:cxn modelId="{FE5BB480-FA37-44FD-A1BF-33447F796FCE}" srcId="{AFBD76DA-65B1-4015-95E6-96AABD977C0B}" destId="{64CD9885-06F2-44E1-9E7E-C5DAD679B085}" srcOrd="1" destOrd="0" parTransId="{93124365-7B29-47CB-A028-AB18C3A28FE1}" sibTransId="{BDFE724C-7472-4866-8234-57027359F5BD}"/>
    <dgm:cxn modelId="{4A9FC609-C5D7-4C30-AFFB-53F4A073A319}" type="presOf" srcId="{72C2C3B1-E4C8-4108-B8D9-80A3DB33131C}" destId="{4DB272A8-9EED-4C25-BE75-EC9D31040E00}" srcOrd="0" destOrd="0" presId="urn:microsoft.com/office/officeart/2005/8/layout/lProcess1"/>
    <dgm:cxn modelId="{E59D5DE2-A511-4B09-97D8-7EBC19153FCC}" srcId="{64CD9885-06F2-44E1-9E7E-C5DAD679B085}" destId="{1F7DEAD6-E2A5-4DCA-A91B-C42F2409A5A0}" srcOrd="1" destOrd="0" parTransId="{25D06D24-7A64-4051-B936-8375FD55A2C0}" sibTransId="{5266CB0D-407A-4164-9880-4493D20CED4D}"/>
    <dgm:cxn modelId="{8BA07F01-125D-4FB2-AF53-E2938DC10BD5}" type="presOf" srcId="{C1274A47-6DD5-49C4-8419-937463BB5C9A}" destId="{8352AC84-84AE-4853-855C-17F7C0066C7E}" srcOrd="0" destOrd="0" presId="urn:microsoft.com/office/officeart/2005/8/layout/lProcess1"/>
    <dgm:cxn modelId="{9A21CEA4-6D92-4BD3-8D11-F0C8C517CCC8}" srcId="{543579F0-7FA1-4959-BECA-96A9A5E6C3CA}" destId="{104D2FBF-DDB9-40C2-B79F-7BBEA5B00E3F}" srcOrd="2" destOrd="0" parTransId="{0A7E1490-F67F-459C-8E97-A31CFE852708}" sibTransId="{61B257DE-85D2-4850-8A87-97781DFCBC13}"/>
    <dgm:cxn modelId="{32B39FFD-36C3-4AD2-92A3-F3DF0B182E72}" type="presOf" srcId="{915C3BF6-6D9F-4DB6-843A-563D9809F43C}" destId="{7A633921-5B2B-4673-93DB-8DA7065E9626}" srcOrd="0" destOrd="0" presId="urn:microsoft.com/office/officeart/2005/8/layout/lProcess1"/>
    <dgm:cxn modelId="{126D124B-00C7-4EDB-A28A-646F82E7908C}" type="presOf" srcId="{522B9AE2-34AC-4771-B911-81D7E19A5A6F}" destId="{2F461E91-6C4F-458F-8D4A-03F5AA7A07C4}" srcOrd="0" destOrd="0" presId="urn:microsoft.com/office/officeart/2005/8/layout/lProcess1"/>
    <dgm:cxn modelId="{3723435D-BA93-41BD-A43F-A2F247BF27A9}" srcId="{C1274A47-6DD5-49C4-8419-937463BB5C9A}" destId="{72C2C3B1-E4C8-4108-B8D9-80A3DB33131C}" srcOrd="1" destOrd="0" parTransId="{FC094FD2-F7DE-4DC5-A151-241B821FDA07}" sibTransId="{62887922-F04F-42DE-8BD0-17BBEBC85A7D}"/>
    <dgm:cxn modelId="{5F729BD5-A7C2-47E8-A87B-FBC50E0DDF09}" srcId="{543579F0-7FA1-4959-BECA-96A9A5E6C3CA}" destId="{375C45A4-A12A-4BD2-AC91-8F3A6126BCCC}" srcOrd="1" destOrd="0" parTransId="{86C7CFA4-D936-4966-A72E-55F06066DBB0}" sibTransId="{35E92C62-2E3C-4B10-974A-351CFC04B17E}"/>
    <dgm:cxn modelId="{40836E85-B83C-4D2C-B174-0E76050C9F70}" type="presOf" srcId="{5DD32A57-032D-4626-BA64-9603DDC5E883}" destId="{EBC37B7D-9AA5-4D2A-9795-9C8FDC95441D}" srcOrd="0" destOrd="0" presId="urn:microsoft.com/office/officeart/2005/8/layout/lProcess1"/>
    <dgm:cxn modelId="{D67F9397-3552-46FC-B96C-C6D67BA89820}" type="presOf" srcId="{543579F0-7FA1-4959-BECA-96A9A5E6C3CA}" destId="{EBD17D78-4A79-4073-9789-B6618E9F352C}" srcOrd="0" destOrd="0" presId="urn:microsoft.com/office/officeart/2005/8/layout/lProcess1"/>
    <dgm:cxn modelId="{AA18E083-92DA-462E-A760-8973AAB71EB4}" srcId="{C1274A47-6DD5-49C4-8419-937463BB5C9A}" destId="{8B3C9586-D267-4446-B610-145457227DAF}" srcOrd="0" destOrd="0" parTransId="{440A4318-5E1A-4EF0-84C3-56A1B2D2CD3E}" sibTransId="{B93D5408-A8B0-487A-8605-87444AD9BDF3}"/>
    <dgm:cxn modelId="{5E676E2F-BB15-4937-85CF-6329AFBC47E1}" srcId="{C1274A47-6DD5-49C4-8419-937463BB5C9A}" destId="{915C3BF6-6D9F-4DB6-843A-563D9809F43C}" srcOrd="2" destOrd="0" parTransId="{B33B6494-2D94-4C05-A882-15C9128BB9FD}" sibTransId="{D4F8B326-CF69-4CC6-B897-5599CAE8660D}"/>
    <dgm:cxn modelId="{F8FE97C1-3443-4804-879B-A3ABD8219668}" type="presOf" srcId="{AFBD76DA-65B1-4015-95E6-96AABD977C0B}" destId="{33CE26F8-4312-4499-B992-5A6DCA4ADF78}" srcOrd="0" destOrd="0" presId="urn:microsoft.com/office/officeart/2005/8/layout/lProcess1"/>
    <dgm:cxn modelId="{E7C5E110-29C0-40A4-BA3C-5B709897F11A}" type="presOf" srcId="{64CD9885-06F2-44E1-9E7E-C5DAD679B085}" destId="{D69D667D-AFD0-44A6-9BFE-CDEC186EA374}" srcOrd="0" destOrd="0" presId="urn:microsoft.com/office/officeart/2005/8/layout/lProcess1"/>
    <dgm:cxn modelId="{247F9E4C-574D-4B20-8E76-1100B344D222}" type="presOf" srcId="{599ED850-DD3E-467B-A0A9-FD836D8B8C94}" destId="{531E0E36-30F7-432C-BA84-592599D8BA7F}" srcOrd="0" destOrd="0" presId="urn:microsoft.com/office/officeart/2005/8/layout/lProcess1"/>
    <dgm:cxn modelId="{54CDA0AA-DCF4-4212-92B9-4AA3785D69AE}" type="presOf" srcId="{1F7DEAD6-E2A5-4DCA-A91B-C42F2409A5A0}" destId="{205AFC63-BB81-424D-A8A6-EF76F7D72C9F}" srcOrd="0" destOrd="0" presId="urn:microsoft.com/office/officeart/2005/8/layout/lProcess1"/>
    <dgm:cxn modelId="{1DCA8110-276E-4A44-A1C2-EA35980AAF3D}" type="presOf" srcId="{B93D5408-A8B0-487A-8605-87444AD9BDF3}" destId="{770A819D-4656-4A33-86D8-D69C447892CA}" srcOrd="0" destOrd="0" presId="urn:microsoft.com/office/officeart/2005/8/layout/lProcess1"/>
    <dgm:cxn modelId="{E1D83A25-814A-4D8E-A59B-F37FAF5BDB4A}" type="presOf" srcId="{5266CB0D-407A-4164-9880-4493D20CED4D}" destId="{A28380D1-9126-4160-B96C-00E97B99DA00}" srcOrd="0" destOrd="0" presId="urn:microsoft.com/office/officeart/2005/8/layout/lProcess1"/>
    <dgm:cxn modelId="{C857D18C-0349-4BD7-AA36-5382C7179ECC}" type="presOf" srcId="{6BAEA603-BB65-4D09-B4F8-34DEB1C7E4FF}" destId="{2A80EE6A-FB98-4FED-9229-FC65DEB69696}" srcOrd="0" destOrd="0" presId="urn:microsoft.com/office/officeart/2005/8/layout/lProcess1"/>
    <dgm:cxn modelId="{29D9B681-FC02-4C06-BA61-8B3AA8AECD3C}" srcId="{64CD9885-06F2-44E1-9E7E-C5DAD679B085}" destId="{599ED850-DD3E-467B-A0A9-FD836D8B8C94}" srcOrd="0" destOrd="0" parTransId="{6BAEA603-BB65-4D09-B4F8-34DEB1C7E4FF}" sibTransId="{5DD32A57-032D-4626-BA64-9603DDC5E883}"/>
    <dgm:cxn modelId="{B38AC29C-0E38-4291-859A-166B2288941C}" type="presOf" srcId="{8D3B11BE-3D7D-4E0E-9E69-B974399F6F18}" destId="{327B19F5-FB44-4A8D-8AAF-4AEE4BAB55AE}" srcOrd="0" destOrd="0" presId="urn:microsoft.com/office/officeart/2005/8/layout/lProcess1"/>
    <dgm:cxn modelId="{A35495C9-E5CB-4DE1-B02A-BF7AA349DCBB}" srcId="{AFBD76DA-65B1-4015-95E6-96AABD977C0B}" destId="{C1274A47-6DD5-49C4-8419-937463BB5C9A}" srcOrd="0" destOrd="0" parTransId="{A6460B8D-B8F1-493D-A9D2-9BA62F824F6A}" sibTransId="{CE148078-FDEB-4727-8147-B992E08E3A79}"/>
    <dgm:cxn modelId="{0FE15E4D-81EE-48FE-95D9-6243FB821A25}" type="presOf" srcId="{95785221-6132-47A2-BE6E-72994C9CE79D}" destId="{FE5D5EE6-767B-4CA7-91D1-690EC5DD87A0}" srcOrd="0" destOrd="0" presId="urn:microsoft.com/office/officeart/2005/8/layout/lProcess1"/>
    <dgm:cxn modelId="{FF800358-E7D0-4035-B108-619D83C11B6C}" type="presOf" srcId="{62887922-F04F-42DE-8BD0-17BBEBC85A7D}" destId="{2283FB92-2712-4FC9-B824-A25B50D2225D}" srcOrd="0" destOrd="0" presId="urn:microsoft.com/office/officeart/2005/8/layout/lProcess1"/>
    <dgm:cxn modelId="{19ABCF82-4230-4E66-A4C1-FBF2D6D63C27}" type="presOf" srcId="{104D2FBF-DDB9-40C2-B79F-7BBEA5B00E3F}" destId="{5B041D92-936C-4573-B26C-73496E023EEA}" srcOrd="0" destOrd="0" presId="urn:microsoft.com/office/officeart/2005/8/layout/lProcess1"/>
    <dgm:cxn modelId="{79F31C38-7D8F-4D55-BC4F-52A8CC1CCD76}" type="presOf" srcId="{440A4318-5E1A-4EF0-84C3-56A1B2D2CD3E}" destId="{B8A05D8F-5C21-4B05-BCB1-A682CD4CFD13}" srcOrd="0" destOrd="0" presId="urn:microsoft.com/office/officeart/2005/8/layout/lProcess1"/>
    <dgm:cxn modelId="{11D548F3-6F82-4B6E-AD42-5474B15D83EB}" type="presOf" srcId="{8B3C9586-D267-4446-B610-145457227DAF}" destId="{CE5A2F6D-E6B7-447E-A8E0-A1EA24F495DC}" srcOrd="0" destOrd="0" presId="urn:microsoft.com/office/officeart/2005/8/layout/lProcess1"/>
    <dgm:cxn modelId="{41A38256-3CB3-41B5-A0EF-B87CC5A088C1}" type="presOf" srcId="{6A2F8ECF-8CF8-4AF5-81C8-6D92F92FFFF0}" destId="{40094D98-4B4A-4DB7-A810-1E132DCCB1D7}" srcOrd="0" destOrd="0" presId="urn:microsoft.com/office/officeart/2005/8/layout/lProcess1"/>
    <dgm:cxn modelId="{1EF30039-F58D-4E54-A8A7-E27D57B45A4D}" type="presParOf" srcId="{33CE26F8-4312-4499-B992-5A6DCA4ADF78}" destId="{B23670C7-0A4A-4F36-A163-487358DBDE62}" srcOrd="0" destOrd="0" presId="urn:microsoft.com/office/officeart/2005/8/layout/lProcess1"/>
    <dgm:cxn modelId="{C2F12E55-700E-410B-A8FE-DB931DFA8613}" type="presParOf" srcId="{B23670C7-0A4A-4F36-A163-487358DBDE62}" destId="{8352AC84-84AE-4853-855C-17F7C0066C7E}" srcOrd="0" destOrd="0" presId="urn:microsoft.com/office/officeart/2005/8/layout/lProcess1"/>
    <dgm:cxn modelId="{58ADFE6B-ABFC-427D-AD0B-A6F139B81A70}" type="presParOf" srcId="{B23670C7-0A4A-4F36-A163-487358DBDE62}" destId="{B8A05D8F-5C21-4B05-BCB1-A682CD4CFD13}" srcOrd="1" destOrd="0" presId="urn:microsoft.com/office/officeart/2005/8/layout/lProcess1"/>
    <dgm:cxn modelId="{0F8D76E0-F7DA-4F1D-A6B9-C620C280A16F}" type="presParOf" srcId="{B23670C7-0A4A-4F36-A163-487358DBDE62}" destId="{CE5A2F6D-E6B7-447E-A8E0-A1EA24F495DC}" srcOrd="2" destOrd="0" presId="urn:microsoft.com/office/officeart/2005/8/layout/lProcess1"/>
    <dgm:cxn modelId="{FF6ED59F-F7C1-4B53-81F8-5416251D92B7}" type="presParOf" srcId="{B23670C7-0A4A-4F36-A163-487358DBDE62}" destId="{770A819D-4656-4A33-86D8-D69C447892CA}" srcOrd="3" destOrd="0" presId="urn:microsoft.com/office/officeart/2005/8/layout/lProcess1"/>
    <dgm:cxn modelId="{83757F9F-AA0F-439E-B52E-873E51025987}" type="presParOf" srcId="{B23670C7-0A4A-4F36-A163-487358DBDE62}" destId="{4DB272A8-9EED-4C25-BE75-EC9D31040E00}" srcOrd="4" destOrd="0" presId="urn:microsoft.com/office/officeart/2005/8/layout/lProcess1"/>
    <dgm:cxn modelId="{08D34480-BF9D-4290-8458-EFBCEE366F63}" type="presParOf" srcId="{B23670C7-0A4A-4F36-A163-487358DBDE62}" destId="{2283FB92-2712-4FC9-B824-A25B50D2225D}" srcOrd="5" destOrd="0" presId="urn:microsoft.com/office/officeart/2005/8/layout/lProcess1"/>
    <dgm:cxn modelId="{055FA623-A4A2-4A4F-B535-C2C4BF16E733}" type="presParOf" srcId="{B23670C7-0A4A-4F36-A163-487358DBDE62}" destId="{7A633921-5B2B-4673-93DB-8DA7065E9626}" srcOrd="6" destOrd="0" presId="urn:microsoft.com/office/officeart/2005/8/layout/lProcess1"/>
    <dgm:cxn modelId="{0A7B22EF-6686-458C-A583-76AE2608DC19}" type="presParOf" srcId="{33CE26F8-4312-4499-B992-5A6DCA4ADF78}" destId="{64D5F680-F61A-4DB8-97D4-15BFEF82E9F2}" srcOrd="1" destOrd="0" presId="urn:microsoft.com/office/officeart/2005/8/layout/lProcess1"/>
    <dgm:cxn modelId="{9E9AA77A-745C-4BDA-9A00-35C1886D55D3}" type="presParOf" srcId="{33CE26F8-4312-4499-B992-5A6DCA4ADF78}" destId="{EB59C90C-0421-4A70-A009-6FC7A170B98C}" srcOrd="2" destOrd="0" presId="urn:microsoft.com/office/officeart/2005/8/layout/lProcess1"/>
    <dgm:cxn modelId="{1D31EFDD-681B-4A55-B11E-E1E47F16F187}" type="presParOf" srcId="{EB59C90C-0421-4A70-A009-6FC7A170B98C}" destId="{D69D667D-AFD0-44A6-9BFE-CDEC186EA374}" srcOrd="0" destOrd="0" presId="urn:microsoft.com/office/officeart/2005/8/layout/lProcess1"/>
    <dgm:cxn modelId="{7BA5B4AA-9493-4482-AA0B-8EFDAE13B7FD}" type="presParOf" srcId="{EB59C90C-0421-4A70-A009-6FC7A170B98C}" destId="{2A80EE6A-FB98-4FED-9229-FC65DEB69696}" srcOrd="1" destOrd="0" presId="urn:microsoft.com/office/officeart/2005/8/layout/lProcess1"/>
    <dgm:cxn modelId="{951D9580-5DE1-42DD-8AC6-2AA6628650C7}" type="presParOf" srcId="{EB59C90C-0421-4A70-A009-6FC7A170B98C}" destId="{531E0E36-30F7-432C-BA84-592599D8BA7F}" srcOrd="2" destOrd="0" presId="urn:microsoft.com/office/officeart/2005/8/layout/lProcess1"/>
    <dgm:cxn modelId="{88362B78-3356-4CE3-A20A-B5CA31600A12}" type="presParOf" srcId="{EB59C90C-0421-4A70-A009-6FC7A170B98C}" destId="{EBC37B7D-9AA5-4D2A-9795-9C8FDC95441D}" srcOrd="3" destOrd="0" presId="urn:microsoft.com/office/officeart/2005/8/layout/lProcess1"/>
    <dgm:cxn modelId="{7FD4AD15-F0C4-4F22-80FF-A6D025A8FFA4}" type="presParOf" srcId="{EB59C90C-0421-4A70-A009-6FC7A170B98C}" destId="{205AFC63-BB81-424D-A8A6-EF76F7D72C9F}" srcOrd="4" destOrd="0" presId="urn:microsoft.com/office/officeart/2005/8/layout/lProcess1"/>
    <dgm:cxn modelId="{F687A1A2-8115-4BE5-B23E-291F6EBD70CF}" type="presParOf" srcId="{EB59C90C-0421-4A70-A009-6FC7A170B98C}" destId="{A28380D1-9126-4160-B96C-00E97B99DA00}" srcOrd="5" destOrd="0" presId="urn:microsoft.com/office/officeart/2005/8/layout/lProcess1"/>
    <dgm:cxn modelId="{6EE1FBEC-E42B-42CC-AF6F-FBFBAEA21494}" type="presParOf" srcId="{EB59C90C-0421-4A70-A009-6FC7A170B98C}" destId="{40094D98-4B4A-4DB7-A810-1E132DCCB1D7}" srcOrd="6" destOrd="0" presId="urn:microsoft.com/office/officeart/2005/8/layout/lProcess1"/>
    <dgm:cxn modelId="{91C2CBC6-5892-4BC6-8DB6-904B24978B7F}" type="presParOf" srcId="{33CE26F8-4312-4499-B992-5A6DCA4ADF78}" destId="{C612CC02-14B2-40E8-9560-21B9A71FD43E}" srcOrd="3" destOrd="0" presId="urn:microsoft.com/office/officeart/2005/8/layout/lProcess1"/>
    <dgm:cxn modelId="{139DC44F-6C66-4FF0-B161-B27552BEFF15}" type="presParOf" srcId="{33CE26F8-4312-4499-B992-5A6DCA4ADF78}" destId="{C3CBDFA0-1A4E-44D2-AEA8-5FC028551628}" srcOrd="4" destOrd="0" presId="urn:microsoft.com/office/officeart/2005/8/layout/lProcess1"/>
    <dgm:cxn modelId="{9C0408E5-6216-4511-A3ED-C5C7F1C7D890}" type="presParOf" srcId="{C3CBDFA0-1A4E-44D2-AEA8-5FC028551628}" destId="{EBD17D78-4A79-4073-9789-B6618E9F352C}" srcOrd="0" destOrd="0" presId="urn:microsoft.com/office/officeart/2005/8/layout/lProcess1"/>
    <dgm:cxn modelId="{03C231B5-11A9-4F81-8F32-D7707792787E}" type="presParOf" srcId="{C3CBDFA0-1A4E-44D2-AEA8-5FC028551628}" destId="{FE5D5EE6-767B-4CA7-91D1-690EC5DD87A0}" srcOrd="1" destOrd="0" presId="urn:microsoft.com/office/officeart/2005/8/layout/lProcess1"/>
    <dgm:cxn modelId="{59CA8388-0DE9-4B99-BB9F-2C36C1906EF2}" type="presParOf" srcId="{C3CBDFA0-1A4E-44D2-AEA8-5FC028551628}" destId="{327B19F5-FB44-4A8D-8AAF-4AEE4BAB55AE}" srcOrd="2" destOrd="0" presId="urn:microsoft.com/office/officeart/2005/8/layout/lProcess1"/>
    <dgm:cxn modelId="{5C909D0D-9535-454E-A512-B08BB0D16883}" type="presParOf" srcId="{C3CBDFA0-1A4E-44D2-AEA8-5FC028551628}" destId="{2F461E91-6C4F-458F-8D4A-03F5AA7A07C4}" srcOrd="3" destOrd="0" presId="urn:microsoft.com/office/officeart/2005/8/layout/lProcess1"/>
    <dgm:cxn modelId="{DA04D3B4-085D-4EF1-BC62-E10358F174A1}" type="presParOf" srcId="{C3CBDFA0-1A4E-44D2-AEA8-5FC028551628}" destId="{0BE221DB-4D99-443A-B3E8-462525046A73}" srcOrd="4" destOrd="0" presId="urn:microsoft.com/office/officeart/2005/8/layout/lProcess1"/>
    <dgm:cxn modelId="{4C0595AF-22B5-46C7-A6D9-AE87F014FB85}" type="presParOf" srcId="{C3CBDFA0-1A4E-44D2-AEA8-5FC028551628}" destId="{1072B5CF-4542-4517-9465-3555B4AB5E28}" srcOrd="5" destOrd="0" presId="urn:microsoft.com/office/officeart/2005/8/layout/lProcess1"/>
    <dgm:cxn modelId="{C55A9053-BD14-4D72-866B-0E0A92DBE753}" type="presParOf" srcId="{C3CBDFA0-1A4E-44D2-AEA8-5FC028551628}" destId="{5B041D92-936C-4573-B26C-73496E023EEA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B9BB51-50F6-4FBD-A1D2-09025944BA5C}" type="doc">
      <dgm:prSet loTypeId="urn:microsoft.com/office/officeart/2005/8/layout/target3" loCatId="relationship" qsTypeId="urn:microsoft.com/office/officeart/2005/8/quickstyle/3d1" qsCatId="3D" csTypeId="urn:microsoft.com/office/officeart/2005/8/colors/accent4_2" csCatId="accent4"/>
      <dgm:spPr/>
      <dgm:t>
        <a:bodyPr/>
        <a:lstStyle/>
        <a:p>
          <a:endParaRPr lang="ru-RU"/>
        </a:p>
      </dgm:t>
    </dgm:pt>
    <dgm:pt modelId="{D1117E9E-C0DE-490B-8732-8876CC3769B0}">
      <dgm:prSet/>
      <dgm:spPr/>
      <dgm:t>
        <a:bodyPr/>
        <a:lstStyle/>
        <a:p>
          <a:pPr rtl="0"/>
          <a:r>
            <a:rPr lang="ru-RU" dirty="0" smtClean="0"/>
            <a:t>Реализация программы базовой площадки «Организация образовательного процесса для инвалидов и лиц с ограниченными возможностями здоровья в ПОО». </a:t>
          </a:r>
          <a:endParaRPr lang="ru-RU" dirty="0"/>
        </a:p>
      </dgm:t>
    </dgm:pt>
    <dgm:pt modelId="{8B7C0FBD-60A8-44DF-AEB1-B5DDAC39A255}" type="parTrans" cxnId="{37B6BBF5-E424-4DC5-9AB4-3B044D26E0BD}">
      <dgm:prSet/>
      <dgm:spPr/>
      <dgm:t>
        <a:bodyPr/>
        <a:lstStyle/>
        <a:p>
          <a:endParaRPr lang="ru-RU"/>
        </a:p>
      </dgm:t>
    </dgm:pt>
    <dgm:pt modelId="{10B1502F-5CC9-4C6E-A53E-E0B29C051D8F}" type="sibTrans" cxnId="{37B6BBF5-E424-4DC5-9AB4-3B044D26E0BD}">
      <dgm:prSet/>
      <dgm:spPr/>
      <dgm:t>
        <a:bodyPr/>
        <a:lstStyle/>
        <a:p>
          <a:endParaRPr lang="ru-RU"/>
        </a:p>
      </dgm:t>
    </dgm:pt>
    <dgm:pt modelId="{255FCF0A-278E-42DB-944A-E5587677C2E0}">
      <dgm:prSet/>
      <dgm:spPr/>
      <dgm:t>
        <a:bodyPr/>
        <a:lstStyle/>
        <a:p>
          <a:pPr rtl="0"/>
          <a:r>
            <a:rPr lang="ru-RU" dirty="0" smtClean="0"/>
            <a:t>Подготовка методических рекомендаций по организации получения образования обучающимися с ограниченными возможностями здоровья и инвалидами. </a:t>
          </a:r>
          <a:endParaRPr lang="ru-RU" dirty="0"/>
        </a:p>
      </dgm:t>
    </dgm:pt>
    <dgm:pt modelId="{7F15158B-4396-4FFC-AB66-4DB3D36C6373}" type="parTrans" cxnId="{215845C7-A661-44F1-A9B0-E526AD437E9F}">
      <dgm:prSet/>
      <dgm:spPr/>
      <dgm:t>
        <a:bodyPr/>
        <a:lstStyle/>
        <a:p>
          <a:endParaRPr lang="ru-RU"/>
        </a:p>
      </dgm:t>
    </dgm:pt>
    <dgm:pt modelId="{7671441B-8C4C-4231-8BB1-89BDE65B38DB}" type="sibTrans" cxnId="{215845C7-A661-44F1-A9B0-E526AD437E9F}">
      <dgm:prSet/>
      <dgm:spPr/>
      <dgm:t>
        <a:bodyPr/>
        <a:lstStyle/>
        <a:p>
          <a:endParaRPr lang="ru-RU"/>
        </a:p>
      </dgm:t>
    </dgm:pt>
    <dgm:pt modelId="{C2900E2B-07B6-4D33-B34C-14BD2031D659}">
      <dgm:prSet/>
      <dgm:spPr/>
      <dgm:t>
        <a:bodyPr/>
        <a:lstStyle/>
        <a:p>
          <a:pPr rtl="0"/>
          <a:r>
            <a:rPr lang="ru-RU" smtClean="0"/>
            <a:t>Разработка методического пособия для обучения (инструктирования) сотрудников учреждений по вопросам обеспечения доступности для инвалидов. </a:t>
          </a:r>
          <a:endParaRPr lang="ru-RU"/>
        </a:p>
      </dgm:t>
    </dgm:pt>
    <dgm:pt modelId="{AA6DD9BF-2826-44C0-AA36-98E3C303DCF3}" type="parTrans" cxnId="{E0AC0F07-D663-46AB-908B-7DFE1B0F4646}">
      <dgm:prSet/>
      <dgm:spPr/>
      <dgm:t>
        <a:bodyPr/>
        <a:lstStyle/>
        <a:p>
          <a:endParaRPr lang="ru-RU"/>
        </a:p>
      </dgm:t>
    </dgm:pt>
    <dgm:pt modelId="{4E884CFA-359E-4FBF-9039-B209F181F134}" type="sibTrans" cxnId="{E0AC0F07-D663-46AB-908B-7DFE1B0F4646}">
      <dgm:prSet/>
      <dgm:spPr/>
      <dgm:t>
        <a:bodyPr/>
        <a:lstStyle/>
        <a:p>
          <a:endParaRPr lang="ru-RU"/>
        </a:p>
      </dgm:t>
    </dgm:pt>
    <dgm:pt modelId="{1CF58ADD-ACE6-42CA-A844-9DF77CCACFB9}" type="pres">
      <dgm:prSet presAssocID="{9DB9BB51-50F6-4FBD-A1D2-09025944BA5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9C1D77-63EE-455D-A3A2-7C708741D2D0}" type="pres">
      <dgm:prSet presAssocID="{D1117E9E-C0DE-490B-8732-8876CC3769B0}" presName="circle1" presStyleLbl="node1" presStyleIdx="0" presStyleCnt="3"/>
      <dgm:spPr/>
    </dgm:pt>
    <dgm:pt modelId="{F05C6851-CC74-4B86-9CC2-4CAD58C49EDE}" type="pres">
      <dgm:prSet presAssocID="{D1117E9E-C0DE-490B-8732-8876CC3769B0}" presName="space" presStyleCnt="0"/>
      <dgm:spPr/>
    </dgm:pt>
    <dgm:pt modelId="{F5A1F5E2-0C48-480A-963B-FCD2F573AFD0}" type="pres">
      <dgm:prSet presAssocID="{D1117E9E-C0DE-490B-8732-8876CC3769B0}" presName="rect1" presStyleLbl="alignAcc1" presStyleIdx="0" presStyleCnt="3"/>
      <dgm:spPr/>
      <dgm:t>
        <a:bodyPr/>
        <a:lstStyle/>
        <a:p>
          <a:endParaRPr lang="ru-RU"/>
        </a:p>
      </dgm:t>
    </dgm:pt>
    <dgm:pt modelId="{DED77854-F2AC-41B6-89CA-8E9F54623631}" type="pres">
      <dgm:prSet presAssocID="{255FCF0A-278E-42DB-944A-E5587677C2E0}" presName="vertSpace2" presStyleLbl="node1" presStyleIdx="0" presStyleCnt="3"/>
      <dgm:spPr/>
    </dgm:pt>
    <dgm:pt modelId="{ADB04AD0-F9C0-4B64-989F-654DD3A7734A}" type="pres">
      <dgm:prSet presAssocID="{255FCF0A-278E-42DB-944A-E5587677C2E0}" presName="circle2" presStyleLbl="node1" presStyleIdx="1" presStyleCnt="3"/>
      <dgm:spPr/>
    </dgm:pt>
    <dgm:pt modelId="{1AE27E34-483A-4453-818A-8EF5E2C9A2F0}" type="pres">
      <dgm:prSet presAssocID="{255FCF0A-278E-42DB-944A-E5587677C2E0}" presName="rect2" presStyleLbl="alignAcc1" presStyleIdx="1" presStyleCnt="3"/>
      <dgm:spPr/>
      <dgm:t>
        <a:bodyPr/>
        <a:lstStyle/>
        <a:p>
          <a:endParaRPr lang="ru-RU"/>
        </a:p>
      </dgm:t>
    </dgm:pt>
    <dgm:pt modelId="{133174CD-5552-42A4-805A-722B083B89D2}" type="pres">
      <dgm:prSet presAssocID="{C2900E2B-07B6-4D33-B34C-14BD2031D659}" presName="vertSpace3" presStyleLbl="node1" presStyleIdx="1" presStyleCnt="3"/>
      <dgm:spPr/>
    </dgm:pt>
    <dgm:pt modelId="{6A2FBBE5-65D0-4B9E-B327-35102E901B89}" type="pres">
      <dgm:prSet presAssocID="{C2900E2B-07B6-4D33-B34C-14BD2031D659}" presName="circle3" presStyleLbl="node1" presStyleIdx="2" presStyleCnt="3"/>
      <dgm:spPr/>
    </dgm:pt>
    <dgm:pt modelId="{21E100D9-B936-4FAA-9B1E-65F21B6C5F44}" type="pres">
      <dgm:prSet presAssocID="{C2900E2B-07B6-4D33-B34C-14BD2031D659}" presName="rect3" presStyleLbl="alignAcc1" presStyleIdx="2" presStyleCnt="3"/>
      <dgm:spPr/>
      <dgm:t>
        <a:bodyPr/>
        <a:lstStyle/>
        <a:p>
          <a:endParaRPr lang="ru-RU"/>
        </a:p>
      </dgm:t>
    </dgm:pt>
    <dgm:pt modelId="{9DF65940-D8E5-4B87-89C9-7B1ABE3C58B0}" type="pres">
      <dgm:prSet presAssocID="{D1117E9E-C0DE-490B-8732-8876CC3769B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B063B-FF75-4BBC-A08A-D27045CD4C90}" type="pres">
      <dgm:prSet presAssocID="{255FCF0A-278E-42DB-944A-E5587677C2E0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B2ABC-877D-4342-9B73-CE5CEC8E4055}" type="pres">
      <dgm:prSet presAssocID="{C2900E2B-07B6-4D33-B34C-14BD2031D659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A549AA-8E2B-4F23-AFE2-17C121BBF78C}" type="presOf" srcId="{255FCF0A-278E-42DB-944A-E5587677C2E0}" destId="{1AE27E34-483A-4453-818A-8EF5E2C9A2F0}" srcOrd="0" destOrd="0" presId="urn:microsoft.com/office/officeart/2005/8/layout/target3"/>
    <dgm:cxn modelId="{E63FAFB6-DCDF-4F15-B776-F6AFAAA9BB65}" type="presOf" srcId="{D1117E9E-C0DE-490B-8732-8876CC3769B0}" destId="{9DF65940-D8E5-4B87-89C9-7B1ABE3C58B0}" srcOrd="1" destOrd="0" presId="urn:microsoft.com/office/officeart/2005/8/layout/target3"/>
    <dgm:cxn modelId="{8FD0CB01-E64D-4642-A39F-07A35C308135}" type="presOf" srcId="{9DB9BB51-50F6-4FBD-A1D2-09025944BA5C}" destId="{1CF58ADD-ACE6-42CA-A844-9DF77CCACFB9}" srcOrd="0" destOrd="0" presId="urn:microsoft.com/office/officeart/2005/8/layout/target3"/>
    <dgm:cxn modelId="{986F4065-949C-4316-BB46-630100452C80}" type="presOf" srcId="{C2900E2B-07B6-4D33-B34C-14BD2031D659}" destId="{21E100D9-B936-4FAA-9B1E-65F21B6C5F44}" srcOrd="0" destOrd="0" presId="urn:microsoft.com/office/officeart/2005/8/layout/target3"/>
    <dgm:cxn modelId="{215845C7-A661-44F1-A9B0-E526AD437E9F}" srcId="{9DB9BB51-50F6-4FBD-A1D2-09025944BA5C}" destId="{255FCF0A-278E-42DB-944A-E5587677C2E0}" srcOrd="1" destOrd="0" parTransId="{7F15158B-4396-4FFC-AB66-4DB3D36C6373}" sibTransId="{7671441B-8C4C-4231-8BB1-89BDE65B38DB}"/>
    <dgm:cxn modelId="{D6A2EEE9-8C8D-405F-B513-D623B156C923}" type="presOf" srcId="{D1117E9E-C0DE-490B-8732-8876CC3769B0}" destId="{F5A1F5E2-0C48-480A-963B-FCD2F573AFD0}" srcOrd="0" destOrd="0" presId="urn:microsoft.com/office/officeart/2005/8/layout/target3"/>
    <dgm:cxn modelId="{D80A3234-A6CE-46AD-BCF1-EE51006D09C0}" type="presOf" srcId="{255FCF0A-278E-42DB-944A-E5587677C2E0}" destId="{FC6B063B-FF75-4BBC-A08A-D27045CD4C90}" srcOrd="1" destOrd="0" presId="urn:microsoft.com/office/officeart/2005/8/layout/target3"/>
    <dgm:cxn modelId="{37B6BBF5-E424-4DC5-9AB4-3B044D26E0BD}" srcId="{9DB9BB51-50F6-4FBD-A1D2-09025944BA5C}" destId="{D1117E9E-C0DE-490B-8732-8876CC3769B0}" srcOrd="0" destOrd="0" parTransId="{8B7C0FBD-60A8-44DF-AEB1-B5DDAC39A255}" sibTransId="{10B1502F-5CC9-4C6E-A53E-E0B29C051D8F}"/>
    <dgm:cxn modelId="{6A853192-FC90-4709-89DE-A258F02B785E}" type="presOf" srcId="{C2900E2B-07B6-4D33-B34C-14BD2031D659}" destId="{7D5B2ABC-877D-4342-9B73-CE5CEC8E4055}" srcOrd="1" destOrd="0" presId="urn:microsoft.com/office/officeart/2005/8/layout/target3"/>
    <dgm:cxn modelId="{E0AC0F07-D663-46AB-908B-7DFE1B0F4646}" srcId="{9DB9BB51-50F6-4FBD-A1D2-09025944BA5C}" destId="{C2900E2B-07B6-4D33-B34C-14BD2031D659}" srcOrd="2" destOrd="0" parTransId="{AA6DD9BF-2826-44C0-AA36-98E3C303DCF3}" sibTransId="{4E884CFA-359E-4FBF-9039-B209F181F134}"/>
    <dgm:cxn modelId="{4E03BD2F-10BD-4DDA-BD80-0D25BBB1ABB5}" type="presParOf" srcId="{1CF58ADD-ACE6-42CA-A844-9DF77CCACFB9}" destId="{6D9C1D77-63EE-455D-A3A2-7C708741D2D0}" srcOrd="0" destOrd="0" presId="urn:microsoft.com/office/officeart/2005/8/layout/target3"/>
    <dgm:cxn modelId="{B8DF96A9-7DAC-4893-8968-5234541057F5}" type="presParOf" srcId="{1CF58ADD-ACE6-42CA-A844-9DF77CCACFB9}" destId="{F05C6851-CC74-4B86-9CC2-4CAD58C49EDE}" srcOrd="1" destOrd="0" presId="urn:microsoft.com/office/officeart/2005/8/layout/target3"/>
    <dgm:cxn modelId="{CFF34643-A978-42A6-8E12-4E67982B031A}" type="presParOf" srcId="{1CF58ADD-ACE6-42CA-A844-9DF77CCACFB9}" destId="{F5A1F5E2-0C48-480A-963B-FCD2F573AFD0}" srcOrd="2" destOrd="0" presId="urn:microsoft.com/office/officeart/2005/8/layout/target3"/>
    <dgm:cxn modelId="{BF1054DD-5C2D-4D72-BB72-4179A3DBC6DD}" type="presParOf" srcId="{1CF58ADD-ACE6-42CA-A844-9DF77CCACFB9}" destId="{DED77854-F2AC-41B6-89CA-8E9F54623631}" srcOrd="3" destOrd="0" presId="urn:microsoft.com/office/officeart/2005/8/layout/target3"/>
    <dgm:cxn modelId="{8BABE847-B85D-4D11-AEE1-4DA0D54AB589}" type="presParOf" srcId="{1CF58ADD-ACE6-42CA-A844-9DF77CCACFB9}" destId="{ADB04AD0-F9C0-4B64-989F-654DD3A7734A}" srcOrd="4" destOrd="0" presId="urn:microsoft.com/office/officeart/2005/8/layout/target3"/>
    <dgm:cxn modelId="{149863A6-F9E2-4DA9-9BE9-B9D13F60CFEA}" type="presParOf" srcId="{1CF58ADD-ACE6-42CA-A844-9DF77CCACFB9}" destId="{1AE27E34-483A-4453-818A-8EF5E2C9A2F0}" srcOrd="5" destOrd="0" presId="urn:microsoft.com/office/officeart/2005/8/layout/target3"/>
    <dgm:cxn modelId="{9498806A-CF80-4CD3-B9F4-223617AECC69}" type="presParOf" srcId="{1CF58ADD-ACE6-42CA-A844-9DF77CCACFB9}" destId="{133174CD-5552-42A4-805A-722B083B89D2}" srcOrd="6" destOrd="0" presId="urn:microsoft.com/office/officeart/2005/8/layout/target3"/>
    <dgm:cxn modelId="{73BBCE39-0D03-4C5C-B1E0-1770C1721E8D}" type="presParOf" srcId="{1CF58ADD-ACE6-42CA-A844-9DF77CCACFB9}" destId="{6A2FBBE5-65D0-4B9E-B327-35102E901B89}" srcOrd="7" destOrd="0" presId="urn:microsoft.com/office/officeart/2005/8/layout/target3"/>
    <dgm:cxn modelId="{0DF9BD6E-919C-4CF5-A6BB-6C1A61BC0106}" type="presParOf" srcId="{1CF58ADD-ACE6-42CA-A844-9DF77CCACFB9}" destId="{21E100D9-B936-4FAA-9B1E-65F21B6C5F44}" srcOrd="8" destOrd="0" presId="urn:microsoft.com/office/officeart/2005/8/layout/target3"/>
    <dgm:cxn modelId="{26D8D7A9-23F3-45F5-A1BF-2CF0F4F89B46}" type="presParOf" srcId="{1CF58ADD-ACE6-42CA-A844-9DF77CCACFB9}" destId="{9DF65940-D8E5-4B87-89C9-7B1ABE3C58B0}" srcOrd="9" destOrd="0" presId="urn:microsoft.com/office/officeart/2005/8/layout/target3"/>
    <dgm:cxn modelId="{09B2C18F-CF1C-4FA2-A30F-1219E267F590}" type="presParOf" srcId="{1CF58ADD-ACE6-42CA-A844-9DF77CCACFB9}" destId="{FC6B063B-FF75-4BBC-A08A-D27045CD4C90}" srcOrd="10" destOrd="0" presId="urn:microsoft.com/office/officeart/2005/8/layout/target3"/>
    <dgm:cxn modelId="{1CB9DB99-199B-4FCA-B6E2-35BEB45F0F6B}" type="presParOf" srcId="{1CF58ADD-ACE6-42CA-A844-9DF77CCACFB9}" destId="{7D5B2ABC-877D-4342-9B73-CE5CEC8E405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A9C99C-A0B6-4803-A7B6-24FECAFB82CF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EBEE179-8E32-477E-9F10-BFDAD0C4BF8E}">
      <dgm:prSet/>
      <dgm:spPr/>
      <dgm:t>
        <a:bodyPr/>
        <a:lstStyle/>
        <a:p>
          <a:pPr rtl="0"/>
          <a:r>
            <a:rPr lang="ru-RU" dirty="0" smtClean="0"/>
            <a:t>Региональные соревнования</a:t>
          </a:r>
          <a:endParaRPr lang="ru-RU" dirty="0"/>
        </a:p>
      </dgm:t>
    </dgm:pt>
    <dgm:pt modelId="{1FA0DACC-F429-4283-AD07-E9E591E6F75E}" type="parTrans" cxnId="{A6061992-7D53-4B31-B79E-87D5DF6A937B}">
      <dgm:prSet/>
      <dgm:spPr/>
      <dgm:t>
        <a:bodyPr/>
        <a:lstStyle/>
        <a:p>
          <a:endParaRPr lang="ru-RU"/>
        </a:p>
      </dgm:t>
    </dgm:pt>
    <dgm:pt modelId="{4A59E63D-2D4E-4377-BA82-E5396EE48A7A}" type="sibTrans" cxnId="{A6061992-7D53-4B31-B79E-87D5DF6A937B}">
      <dgm:prSet/>
      <dgm:spPr/>
      <dgm:t>
        <a:bodyPr/>
        <a:lstStyle/>
        <a:p>
          <a:endParaRPr lang="ru-RU"/>
        </a:p>
      </dgm:t>
    </dgm:pt>
    <dgm:pt modelId="{85D31AF5-011F-4B77-99F6-44C37AF7C519}">
      <dgm:prSet/>
      <dgm:spPr/>
      <dgm:t>
        <a:bodyPr/>
        <a:lstStyle/>
        <a:p>
          <a:pPr rtl="0"/>
          <a:r>
            <a:rPr lang="ru-RU" dirty="0" smtClean="0"/>
            <a:t>Компетенция Дошкольное воспитание</a:t>
          </a:r>
          <a:endParaRPr lang="ru-RU" dirty="0"/>
        </a:p>
      </dgm:t>
    </dgm:pt>
    <dgm:pt modelId="{02B505F5-A279-4C3F-836E-453C51594AE2}" type="parTrans" cxnId="{28BA1BCA-687A-4002-AA1A-57F73459EBCB}">
      <dgm:prSet/>
      <dgm:spPr/>
      <dgm:t>
        <a:bodyPr/>
        <a:lstStyle/>
        <a:p>
          <a:endParaRPr lang="ru-RU"/>
        </a:p>
      </dgm:t>
    </dgm:pt>
    <dgm:pt modelId="{663E12CF-44F4-42C7-B5CE-E1CD16F8E1D6}" type="sibTrans" cxnId="{28BA1BCA-687A-4002-AA1A-57F73459EBCB}">
      <dgm:prSet/>
      <dgm:spPr/>
      <dgm:t>
        <a:bodyPr/>
        <a:lstStyle/>
        <a:p>
          <a:endParaRPr lang="ru-RU"/>
        </a:p>
      </dgm:t>
    </dgm:pt>
    <dgm:pt modelId="{994D9ED5-92FB-4DA0-BE2A-696A4A088F97}">
      <dgm:prSet/>
      <dgm:spPr/>
      <dgm:t>
        <a:bodyPr/>
        <a:lstStyle/>
        <a:p>
          <a:pPr rtl="0"/>
          <a:r>
            <a:rPr lang="ru-RU" dirty="0" smtClean="0"/>
            <a:t>Компетенция Учитель начальных классов</a:t>
          </a:r>
          <a:endParaRPr lang="ru-RU" dirty="0"/>
        </a:p>
      </dgm:t>
    </dgm:pt>
    <dgm:pt modelId="{2BDC7ECD-7FEF-48F1-AB7D-20BD4A52BEE9}" type="parTrans" cxnId="{491A7AAC-376F-4853-9F92-0C5003124473}">
      <dgm:prSet/>
      <dgm:spPr/>
      <dgm:t>
        <a:bodyPr/>
        <a:lstStyle/>
        <a:p>
          <a:endParaRPr lang="ru-RU"/>
        </a:p>
      </dgm:t>
    </dgm:pt>
    <dgm:pt modelId="{9F97842F-EC73-401C-9D37-6926DED59CD0}" type="sibTrans" cxnId="{491A7AAC-376F-4853-9F92-0C5003124473}">
      <dgm:prSet/>
      <dgm:spPr/>
      <dgm:t>
        <a:bodyPr/>
        <a:lstStyle/>
        <a:p>
          <a:endParaRPr lang="ru-RU"/>
        </a:p>
      </dgm:t>
    </dgm:pt>
    <dgm:pt modelId="{E07082F5-7F5C-4A30-A0B1-07C6B11EB340}">
      <dgm:prSet/>
      <dgm:spPr/>
      <dgm:t>
        <a:bodyPr/>
        <a:lstStyle/>
        <a:p>
          <a:pPr rtl="0"/>
          <a:r>
            <a:rPr lang="ru-RU" dirty="0" smtClean="0"/>
            <a:t>Дельфийские игры</a:t>
          </a:r>
          <a:endParaRPr lang="ru-RU" dirty="0"/>
        </a:p>
      </dgm:t>
    </dgm:pt>
    <dgm:pt modelId="{65B19CF3-5E9C-47B1-ACB3-51D12DBD6CCF}" type="parTrans" cxnId="{FC07B224-B9A4-4D82-8CB8-67A75E7868F9}">
      <dgm:prSet/>
      <dgm:spPr/>
      <dgm:t>
        <a:bodyPr/>
        <a:lstStyle/>
        <a:p>
          <a:endParaRPr lang="ru-RU"/>
        </a:p>
      </dgm:t>
    </dgm:pt>
    <dgm:pt modelId="{3B00FA4F-EDD1-4B55-9CA1-CC4D92D50A38}" type="sibTrans" cxnId="{FC07B224-B9A4-4D82-8CB8-67A75E7868F9}">
      <dgm:prSet/>
      <dgm:spPr/>
      <dgm:t>
        <a:bodyPr/>
        <a:lstStyle/>
        <a:p>
          <a:endParaRPr lang="ru-RU"/>
        </a:p>
      </dgm:t>
    </dgm:pt>
    <dgm:pt modelId="{2011345E-FD4C-483D-B9B0-78AA98F7E4C2}">
      <dgm:prSet/>
      <dgm:spPr/>
      <dgm:t>
        <a:bodyPr/>
        <a:lstStyle/>
        <a:p>
          <a:r>
            <a:rPr lang="ru-RU" smtClean="0"/>
            <a:t> </a:t>
          </a:r>
          <a:r>
            <a:rPr lang="en-US" dirty="0" smtClean="0"/>
            <a:t>JS Tyumen 2016</a:t>
          </a:r>
          <a:endParaRPr lang="ru-RU"/>
        </a:p>
      </dgm:t>
    </dgm:pt>
    <dgm:pt modelId="{E1C38D77-4303-4954-95F5-0807BEA7B561}" type="parTrans" cxnId="{64B9D870-1603-47C8-937F-026635C1B37F}">
      <dgm:prSet/>
      <dgm:spPr/>
      <dgm:t>
        <a:bodyPr/>
        <a:lstStyle/>
        <a:p>
          <a:endParaRPr lang="ru-RU"/>
        </a:p>
      </dgm:t>
    </dgm:pt>
    <dgm:pt modelId="{372E1BA0-92CE-4C99-9F89-B602FD55F7FC}" type="sibTrans" cxnId="{64B9D870-1603-47C8-937F-026635C1B37F}">
      <dgm:prSet/>
      <dgm:spPr/>
      <dgm:t>
        <a:bodyPr/>
        <a:lstStyle/>
        <a:p>
          <a:endParaRPr lang="ru-RU"/>
        </a:p>
      </dgm:t>
    </dgm:pt>
    <dgm:pt modelId="{363CC9FB-8AC4-4782-ADFD-50BE6F0B646B}" type="pres">
      <dgm:prSet presAssocID="{EEA9C99C-A0B6-4803-A7B6-24FECAFB82C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1DB225-0D7C-4E1A-B43B-1562B116B7CC}" type="pres">
      <dgm:prSet presAssocID="{6EBEE179-8E32-477E-9F10-BFDAD0C4BF8E}" presName="root1" presStyleCnt="0"/>
      <dgm:spPr/>
    </dgm:pt>
    <dgm:pt modelId="{B2AA8C88-0D0A-4714-9430-0D22173E2A11}" type="pres">
      <dgm:prSet presAssocID="{6EBEE179-8E32-477E-9F10-BFDAD0C4BF8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21C734-95F7-4503-8A5D-A08DFE445EE1}" type="pres">
      <dgm:prSet presAssocID="{6EBEE179-8E32-477E-9F10-BFDAD0C4BF8E}" presName="level2hierChild" presStyleCnt="0"/>
      <dgm:spPr/>
    </dgm:pt>
    <dgm:pt modelId="{C98CEC91-160D-4253-AB00-26463C748F80}" type="pres">
      <dgm:prSet presAssocID="{02B505F5-A279-4C3F-836E-453C51594AE2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A2538076-C883-4194-83F6-0907A27E6157}" type="pres">
      <dgm:prSet presAssocID="{02B505F5-A279-4C3F-836E-453C51594AE2}" presName="connTx" presStyleLbl="parChTrans1D2" presStyleIdx="0" presStyleCnt="4"/>
      <dgm:spPr/>
      <dgm:t>
        <a:bodyPr/>
        <a:lstStyle/>
        <a:p>
          <a:endParaRPr lang="ru-RU"/>
        </a:p>
      </dgm:t>
    </dgm:pt>
    <dgm:pt modelId="{96275E4B-C33A-4916-A8C9-552AA3738DDD}" type="pres">
      <dgm:prSet presAssocID="{85D31AF5-011F-4B77-99F6-44C37AF7C519}" presName="root2" presStyleCnt="0"/>
      <dgm:spPr/>
    </dgm:pt>
    <dgm:pt modelId="{33D7E81F-85EC-400E-B361-558D094B227D}" type="pres">
      <dgm:prSet presAssocID="{85D31AF5-011F-4B77-99F6-44C37AF7C519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D734EA-7953-426B-AEF2-42E17CCA1761}" type="pres">
      <dgm:prSet presAssocID="{85D31AF5-011F-4B77-99F6-44C37AF7C519}" presName="level3hierChild" presStyleCnt="0"/>
      <dgm:spPr/>
    </dgm:pt>
    <dgm:pt modelId="{66AF9C3F-9C47-42ED-B75C-C2CA4F89305B}" type="pres">
      <dgm:prSet presAssocID="{2BDC7ECD-7FEF-48F1-AB7D-20BD4A52BEE9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28E7251C-8B2A-4B6E-8F0C-A984D2079FD7}" type="pres">
      <dgm:prSet presAssocID="{2BDC7ECD-7FEF-48F1-AB7D-20BD4A52BEE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9DF10288-D8CF-45FD-B697-2AD8DE3E8745}" type="pres">
      <dgm:prSet presAssocID="{994D9ED5-92FB-4DA0-BE2A-696A4A088F97}" presName="root2" presStyleCnt="0"/>
      <dgm:spPr/>
    </dgm:pt>
    <dgm:pt modelId="{4482D6B4-A311-413D-B7BF-CA0FC257526E}" type="pres">
      <dgm:prSet presAssocID="{994D9ED5-92FB-4DA0-BE2A-696A4A088F9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56F07C-E329-4F1A-BD94-07BC889D873F}" type="pres">
      <dgm:prSet presAssocID="{994D9ED5-92FB-4DA0-BE2A-696A4A088F97}" presName="level3hierChild" presStyleCnt="0"/>
      <dgm:spPr/>
    </dgm:pt>
    <dgm:pt modelId="{5D9C547E-2FAA-4477-A7E6-BF1C3D942AC7}" type="pres">
      <dgm:prSet presAssocID="{65B19CF3-5E9C-47B1-ACB3-51D12DBD6CCF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F8A364D0-EA9F-427A-A906-B1C3A4BE9D64}" type="pres">
      <dgm:prSet presAssocID="{65B19CF3-5E9C-47B1-ACB3-51D12DBD6CC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2614C080-BAFD-48D1-B601-8693E93E42ED}" type="pres">
      <dgm:prSet presAssocID="{E07082F5-7F5C-4A30-A0B1-07C6B11EB340}" presName="root2" presStyleCnt="0"/>
      <dgm:spPr/>
    </dgm:pt>
    <dgm:pt modelId="{36909CD3-3173-4A90-B76B-BD7A857D30A6}" type="pres">
      <dgm:prSet presAssocID="{E07082F5-7F5C-4A30-A0B1-07C6B11EB34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8F5E89-913C-4374-B396-BAF6469637D9}" type="pres">
      <dgm:prSet presAssocID="{E07082F5-7F5C-4A30-A0B1-07C6B11EB340}" presName="level3hierChild" presStyleCnt="0"/>
      <dgm:spPr/>
    </dgm:pt>
    <dgm:pt modelId="{E1DCD68A-6044-413D-A7E1-88F88B37340E}" type="pres">
      <dgm:prSet presAssocID="{E1C38D77-4303-4954-95F5-0807BEA7B561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BAE5AE9A-25AF-410D-BBEB-C6C9AF3A62F5}" type="pres">
      <dgm:prSet presAssocID="{E1C38D77-4303-4954-95F5-0807BEA7B56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7691142-7EA7-45F7-85DD-8C068EE77B2E}" type="pres">
      <dgm:prSet presAssocID="{2011345E-FD4C-483D-B9B0-78AA98F7E4C2}" presName="root2" presStyleCnt="0"/>
      <dgm:spPr/>
    </dgm:pt>
    <dgm:pt modelId="{8AD59AF6-D8C6-44CE-902C-2E5B998FBC72}" type="pres">
      <dgm:prSet presAssocID="{2011345E-FD4C-483D-B9B0-78AA98F7E4C2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283BE7-D6C2-467E-B4B0-D49C1E928A7B}" type="pres">
      <dgm:prSet presAssocID="{2011345E-FD4C-483D-B9B0-78AA98F7E4C2}" presName="level3hierChild" presStyleCnt="0"/>
      <dgm:spPr/>
    </dgm:pt>
  </dgm:ptLst>
  <dgm:cxnLst>
    <dgm:cxn modelId="{64B9D870-1603-47C8-937F-026635C1B37F}" srcId="{6EBEE179-8E32-477E-9F10-BFDAD0C4BF8E}" destId="{2011345E-FD4C-483D-B9B0-78AA98F7E4C2}" srcOrd="3" destOrd="0" parTransId="{E1C38D77-4303-4954-95F5-0807BEA7B561}" sibTransId="{372E1BA0-92CE-4C99-9F89-B602FD55F7FC}"/>
    <dgm:cxn modelId="{491A7AAC-376F-4853-9F92-0C5003124473}" srcId="{6EBEE179-8E32-477E-9F10-BFDAD0C4BF8E}" destId="{994D9ED5-92FB-4DA0-BE2A-696A4A088F97}" srcOrd="1" destOrd="0" parTransId="{2BDC7ECD-7FEF-48F1-AB7D-20BD4A52BEE9}" sibTransId="{9F97842F-EC73-401C-9D37-6926DED59CD0}"/>
    <dgm:cxn modelId="{E8671725-BC83-4AFC-A3FC-65DC078C3C71}" type="presOf" srcId="{02B505F5-A279-4C3F-836E-453C51594AE2}" destId="{A2538076-C883-4194-83F6-0907A27E6157}" srcOrd="1" destOrd="0" presId="urn:microsoft.com/office/officeart/2008/layout/HorizontalMultiLevelHierarchy"/>
    <dgm:cxn modelId="{E86B4EB0-3CC7-43AE-91E6-C6CCD83B10C8}" type="presOf" srcId="{994D9ED5-92FB-4DA0-BE2A-696A4A088F97}" destId="{4482D6B4-A311-413D-B7BF-CA0FC257526E}" srcOrd="0" destOrd="0" presId="urn:microsoft.com/office/officeart/2008/layout/HorizontalMultiLevelHierarchy"/>
    <dgm:cxn modelId="{ADBF3384-AB55-4E0E-8D76-53698BFFF108}" type="presOf" srcId="{E1C38D77-4303-4954-95F5-0807BEA7B561}" destId="{BAE5AE9A-25AF-410D-BBEB-C6C9AF3A62F5}" srcOrd="1" destOrd="0" presId="urn:microsoft.com/office/officeart/2008/layout/HorizontalMultiLevelHierarchy"/>
    <dgm:cxn modelId="{11D506FF-556B-4542-89CA-80CC279E0644}" type="presOf" srcId="{85D31AF5-011F-4B77-99F6-44C37AF7C519}" destId="{33D7E81F-85EC-400E-B361-558D094B227D}" srcOrd="0" destOrd="0" presId="urn:microsoft.com/office/officeart/2008/layout/HorizontalMultiLevelHierarchy"/>
    <dgm:cxn modelId="{28BA1BCA-687A-4002-AA1A-57F73459EBCB}" srcId="{6EBEE179-8E32-477E-9F10-BFDAD0C4BF8E}" destId="{85D31AF5-011F-4B77-99F6-44C37AF7C519}" srcOrd="0" destOrd="0" parTransId="{02B505F5-A279-4C3F-836E-453C51594AE2}" sibTransId="{663E12CF-44F4-42C7-B5CE-E1CD16F8E1D6}"/>
    <dgm:cxn modelId="{420771B5-439A-446A-B0B4-B3A144E02AA1}" type="presOf" srcId="{E07082F5-7F5C-4A30-A0B1-07C6B11EB340}" destId="{36909CD3-3173-4A90-B76B-BD7A857D30A6}" srcOrd="0" destOrd="0" presId="urn:microsoft.com/office/officeart/2008/layout/HorizontalMultiLevelHierarchy"/>
    <dgm:cxn modelId="{FC07B224-B9A4-4D82-8CB8-67A75E7868F9}" srcId="{6EBEE179-8E32-477E-9F10-BFDAD0C4BF8E}" destId="{E07082F5-7F5C-4A30-A0B1-07C6B11EB340}" srcOrd="2" destOrd="0" parTransId="{65B19CF3-5E9C-47B1-ACB3-51D12DBD6CCF}" sibTransId="{3B00FA4F-EDD1-4B55-9CA1-CC4D92D50A38}"/>
    <dgm:cxn modelId="{961245FA-857A-4604-8404-982ABD0335BD}" type="presOf" srcId="{65B19CF3-5E9C-47B1-ACB3-51D12DBD6CCF}" destId="{5D9C547E-2FAA-4477-A7E6-BF1C3D942AC7}" srcOrd="0" destOrd="0" presId="urn:microsoft.com/office/officeart/2008/layout/HorizontalMultiLevelHierarchy"/>
    <dgm:cxn modelId="{F0E2FC4C-1344-43A9-8799-136D2593775B}" type="presOf" srcId="{6EBEE179-8E32-477E-9F10-BFDAD0C4BF8E}" destId="{B2AA8C88-0D0A-4714-9430-0D22173E2A11}" srcOrd="0" destOrd="0" presId="urn:microsoft.com/office/officeart/2008/layout/HorizontalMultiLevelHierarchy"/>
    <dgm:cxn modelId="{FD272CA9-2750-4098-9895-D396F925FBAE}" type="presOf" srcId="{EEA9C99C-A0B6-4803-A7B6-24FECAFB82CF}" destId="{363CC9FB-8AC4-4782-ADFD-50BE6F0B646B}" srcOrd="0" destOrd="0" presId="urn:microsoft.com/office/officeart/2008/layout/HorizontalMultiLevelHierarchy"/>
    <dgm:cxn modelId="{7A9B4E68-606C-4DF4-8055-6B0E9868EFF6}" type="presOf" srcId="{E1C38D77-4303-4954-95F5-0807BEA7B561}" destId="{E1DCD68A-6044-413D-A7E1-88F88B37340E}" srcOrd="0" destOrd="0" presId="urn:microsoft.com/office/officeart/2008/layout/HorizontalMultiLevelHierarchy"/>
    <dgm:cxn modelId="{71352363-BB6D-4541-A53B-91632053EF0B}" type="presOf" srcId="{65B19CF3-5E9C-47B1-ACB3-51D12DBD6CCF}" destId="{F8A364D0-EA9F-427A-A906-B1C3A4BE9D64}" srcOrd="1" destOrd="0" presId="urn:microsoft.com/office/officeart/2008/layout/HorizontalMultiLevelHierarchy"/>
    <dgm:cxn modelId="{1EF93EFE-1A9A-4339-A3F8-C1F537326AD6}" type="presOf" srcId="{2011345E-FD4C-483D-B9B0-78AA98F7E4C2}" destId="{8AD59AF6-D8C6-44CE-902C-2E5B998FBC72}" srcOrd="0" destOrd="0" presId="urn:microsoft.com/office/officeart/2008/layout/HorizontalMultiLevelHierarchy"/>
    <dgm:cxn modelId="{FC21B959-17C1-487A-86FD-6E36AC12AD56}" type="presOf" srcId="{2BDC7ECD-7FEF-48F1-AB7D-20BD4A52BEE9}" destId="{66AF9C3F-9C47-42ED-B75C-C2CA4F89305B}" srcOrd="0" destOrd="0" presId="urn:microsoft.com/office/officeart/2008/layout/HorizontalMultiLevelHierarchy"/>
    <dgm:cxn modelId="{A6061992-7D53-4B31-B79E-87D5DF6A937B}" srcId="{EEA9C99C-A0B6-4803-A7B6-24FECAFB82CF}" destId="{6EBEE179-8E32-477E-9F10-BFDAD0C4BF8E}" srcOrd="0" destOrd="0" parTransId="{1FA0DACC-F429-4283-AD07-E9E591E6F75E}" sibTransId="{4A59E63D-2D4E-4377-BA82-E5396EE48A7A}"/>
    <dgm:cxn modelId="{FB0F6A08-5B0C-4E8E-95BA-849B43106866}" type="presOf" srcId="{02B505F5-A279-4C3F-836E-453C51594AE2}" destId="{C98CEC91-160D-4253-AB00-26463C748F80}" srcOrd="0" destOrd="0" presId="urn:microsoft.com/office/officeart/2008/layout/HorizontalMultiLevelHierarchy"/>
    <dgm:cxn modelId="{5394AEA0-F422-42E8-9A8F-68B68007208A}" type="presOf" srcId="{2BDC7ECD-7FEF-48F1-AB7D-20BD4A52BEE9}" destId="{28E7251C-8B2A-4B6E-8F0C-A984D2079FD7}" srcOrd="1" destOrd="0" presId="urn:microsoft.com/office/officeart/2008/layout/HorizontalMultiLevelHierarchy"/>
    <dgm:cxn modelId="{8F91169C-841D-435B-9080-D41C93D59A4A}" type="presParOf" srcId="{363CC9FB-8AC4-4782-ADFD-50BE6F0B646B}" destId="{D91DB225-0D7C-4E1A-B43B-1562B116B7CC}" srcOrd="0" destOrd="0" presId="urn:microsoft.com/office/officeart/2008/layout/HorizontalMultiLevelHierarchy"/>
    <dgm:cxn modelId="{9EA210F6-7E98-4A71-972D-38B97A07846B}" type="presParOf" srcId="{D91DB225-0D7C-4E1A-B43B-1562B116B7CC}" destId="{B2AA8C88-0D0A-4714-9430-0D22173E2A11}" srcOrd="0" destOrd="0" presId="urn:microsoft.com/office/officeart/2008/layout/HorizontalMultiLevelHierarchy"/>
    <dgm:cxn modelId="{1693D698-9403-4D3B-822C-7FD95571A1D5}" type="presParOf" srcId="{D91DB225-0D7C-4E1A-B43B-1562B116B7CC}" destId="{A321C734-95F7-4503-8A5D-A08DFE445EE1}" srcOrd="1" destOrd="0" presId="urn:microsoft.com/office/officeart/2008/layout/HorizontalMultiLevelHierarchy"/>
    <dgm:cxn modelId="{C8157CF8-C2E2-4F7B-9FB2-42B73EEB5A91}" type="presParOf" srcId="{A321C734-95F7-4503-8A5D-A08DFE445EE1}" destId="{C98CEC91-160D-4253-AB00-26463C748F80}" srcOrd="0" destOrd="0" presId="urn:microsoft.com/office/officeart/2008/layout/HorizontalMultiLevelHierarchy"/>
    <dgm:cxn modelId="{32D28882-627B-475B-804F-12A36719EEBA}" type="presParOf" srcId="{C98CEC91-160D-4253-AB00-26463C748F80}" destId="{A2538076-C883-4194-83F6-0907A27E6157}" srcOrd="0" destOrd="0" presId="urn:microsoft.com/office/officeart/2008/layout/HorizontalMultiLevelHierarchy"/>
    <dgm:cxn modelId="{1F1BB80C-5A5D-4815-B24D-BEA3945DB962}" type="presParOf" srcId="{A321C734-95F7-4503-8A5D-A08DFE445EE1}" destId="{96275E4B-C33A-4916-A8C9-552AA3738DDD}" srcOrd="1" destOrd="0" presId="urn:microsoft.com/office/officeart/2008/layout/HorizontalMultiLevelHierarchy"/>
    <dgm:cxn modelId="{5FB43419-1255-46BA-84A4-6EA5FB3A31E0}" type="presParOf" srcId="{96275E4B-C33A-4916-A8C9-552AA3738DDD}" destId="{33D7E81F-85EC-400E-B361-558D094B227D}" srcOrd="0" destOrd="0" presId="urn:microsoft.com/office/officeart/2008/layout/HorizontalMultiLevelHierarchy"/>
    <dgm:cxn modelId="{0601C97F-99F4-43C0-A92D-FC1631DB714E}" type="presParOf" srcId="{96275E4B-C33A-4916-A8C9-552AA3738DDD}" destId="{E6D734EA-7953-426B-AEF2-42E17CCA1761}" srcOrd="1" destOrd="0" presId="urn:microsoft.com/office/officeart/2008/layout/HorizontalMultiLevelHierarchy"/>
    <dgm:cxn modelId="{D7A8B4D6-804C-4947-BBA1-B7A1AEBF19D9}" type="presParOf" srcId="{A321C734-95F7-4503-8A5D-A08DFE445EE1}" destId="{66AF9C3F-9C47-42ED-B75C-C2CA4F89305B}" srcOrd="2" destOrd="0" presId="urn:microsoft.com/office/officeart/2008/layout/HorizontalMultiLevelHierarchy"/>
    <dgm:cxn modelId="{5BE9B7E4-41F5-44FE-93CC-1DBEDF4AE5ED}" type="presParOf" srcId="{66AF9C3F-9C47-42ED-B75C-C2CA4F89305B}" destId="{28E7251C-8B2A-4B6E-8F0C-A984D2079FD7}" srcOrd="0" destOrd="0" presId="urn:microsoft.com/office/officeart/2008/layout/HorizontalMultiLevelHierarchy"/>
    <dgm:cxn modelId="{7D0B7745-7AD1-4367-8BBC-AEF4188C677B}" type="presParOf" srcId="{A321C734-95F7-4503-8A5D-A08DFE445EE1}" destId="{9DF10288-D8CF-45FD-B697-2AD8DE3E8745}" srcOrd="3" destOrd="0" presId="urn:microsoft.com/office/officeart/2008/layout/HorizontalMultiLevelHierarchy"/>
    <dgm:cxn modelId="{B03DD8C1-BB73-4E5F-935C-AFFF7178268E}" type="presParOf" srcId="{9DF10288-D8CF-45FD-B697-2AD8DE3E8745}" destId="{4482D6B4-A311-413D-B7BF-CA0FC257526E}" srcOrd="0" destOrd="0" presId="urn:microsoft.com/office/officeart/2008/layout/HorizontalMultiLevelHierarchy"/>
    <dgm:cxn modelId="{04746CCA-BE60-4935-AA26-880DAD5232F7}" type="presParOf" srcId="{9DF10288-D8CF-45FD-B697-2AD8DE3E8745}" destId="{8956F07C-E329-4F1A-BD94-07BC889D873F}" srcOrd="1" destOrd="0" presId="urn:microsoft.com/office/officeart/2008/layout/HorizontalMultiLevelHierarchy"/>
    <dgm:cxn modelId="{68FA592F-F320-4655-A4A2-F4E916668C70}" type="presParOf" srcId="{A321C734-95F7-4503-8A5D-A08DFE445EE1}" destId="{5D9C547E-2FAA-4477-A7E6-BF1C3D942AC7}" srcOrd="4" destOrd="0" presId="urn:microsoft.com/office/officeart/2008/layout/HorizontalMultiLevelHierarchy"/>
    <dgm:cxn modelId="{5EFE21DB-A153-4DC7-9671-8F51844DA14C}" type="presParOf" srcId="{5D9C547E-2FAA-4477-A7E6-BF1C3D942AC7}" destId="{F8A364D0-EA9F-427A-A906-B1C3A4BE9D64}" srcOrd="0" destOrd="0" presId="urn:microsoft.com/office/officeart/2008/layout/HorizontalMultiLevelHierarchy"/>
    <dgm:cxn modelId="{E946F033-CF8E-433C-9F30-EC57AA3E1A74}" type="presParOf" srcId="{A321C734-95F7-4503-8A5D-A08DFE445EE1}" destId="{2614C080-BAFD-48D1-B601-8693E93E42ED}" srcOrd="5" destOrd="0" presId="urn:microsoft.com/office/officeart/2008/layout/HorizontalMultiLevelHierarchy"/>
    <dgm:cxn modelId="{A5C4441E-0CE1-4B6F-93C3-E27FBB647A01}" type="presParOf" srcId="{2614C080-BAFD-48D1-B601-8693E93E42ED}" destId="{36909CD3-3173-4A90-B76B-BD7A857D30A6}" srcOrd="0" destOrd="0" presId="urn:microsoft.com/office/officeart/2008/layout/HorizontalMultiLevelHierarchy"/>
    <dgm:cxn modelId="{92E46C06-A391-4DDA-8639-E0D8391F289B}" type="presParOf" srcId="{2614C080-BAFD-48D1-B601-8693E93E42ED}" destId="{C08F5E89-913C-4374-B396-BAF6469637D9}" srcOrd="1" destOrd="0" presId="urn:microsoft.com/office/officeart/2008/layout/HorizontalMultiLevelHierarchy"/>
    <dgm:cxn modelId="{9DA1AC19-E8DE-4411-A450-A4BDD0D505CA}" type="presParOf" srcId="{A321C734-95F7-4503-8A5D-A08DFE445EE1}" destId="{E1DCD68A-6044-413D-A7E1-88F88B37340E}" srcOrd="6" destOrd="0" presId="urn:microsoft.com/office/officeart/2008/layout/HorizontalMultiLevelHierarchy"/>
    <dgm:cxn modelId="{82E371DA-973E-4007-A0EB-33A1200B0D58}" type="presParOf" srcId="{E1DCD68A-6044-413D-A7E1-88F88B37340E}" destId="{BAE5AE9A-25AF-410D-BBEB-C6C9AF3A62F5}" srcOrd="0" destOrd="0" presId="urn:microsoft.com/office/officeart/2008/layout/HorizontalMultiLevelHierarchy"/>
    <dgm:cxn modelId="{017A8FB8-93FE-4E1A-858E-86B90616072C}" type="presParOf" srcId="{A321C734-95F7-4503-8A5D-A08DFE445EE1}" destId="{97691142-7EA7-45F7-85DD-8C068EE77B2E}" srcOrd="7" destOrd="0" presId="urn:microsoft.com/office/officeart/2008/layout/HorizontalMultiLevelHierarchy"/>
    <dgm:cxn modelId="{4C7085D4-1695-457F-BE2B-C4C858FFF9F7}" type="presParOf" srcId="{97691142-7EA7-45F7-85DD-8C068EE77B2E}" destId="{8AD59AF6-D8C6-44CE-902C-2E5B998FBC72}" srcOrd="0" destOrd="0" presId="urn:microsoft.com/office/officeart/2008/layout/HorizontalMultiLevelHierarchy"/>
    <dgm:cxn modelId="{2F0BAF43-B2D8-46ED-ACEC-8CFB2389E1BA}" type="presParOf" srcId="{97691142-7EA7-45F7-85DD-8C068EE77B2E}" destId="{89283BE7-D6C2-467E-B4B0-D49C1E928A7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263433-BC85-47C0-BF5C-C6B76A91A745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11B7F86-9467-4AE3-B342-291D038A4D1E}">
      <dgm:prSet phldrT="[Текст]"/>
      <dgm:spPr/>
      <dgm:t>
        <a:bodyPr/>
        <a:lstStyle/>
        <a:p>
          <a:r>
            <a:rPr lang="ru-RU" dirty="0" smtClean="0"/>
            <a:t>Всероссийские соревнования</a:t>
          </a:r>
          <a:endParaRPr lang="ru-RU" dirty="0"/>
        </a:p>
      </dgm:t>
    </dgm:pt>
    <dgm:pt modelId="{3CC5C2CB-3ECF-49C0-8B89-FF4B8C81A324}" type="parTrans" cxnId="{52FB73C0-C205-4D78-9DD2-50358D9EBE55}">
      <dgm:prSet/>
      <dgm:spPr/>
      <dgm:t>
        <a:bodyPr/>
        <a:lstStyle/>
        <a:p>
          <a:endParaRPr lang="ru-RU"/>
        </a:p>
      </dgm:t>
    </dgm:pt>
    <dgm:pt modelId="{8F79B324-263D-44EF-B0C0-5A4E47130510}" type="sibTrans" cxnId="{52FB73C0-C205-4D78-9DD2-50358D9EBE55}">
      <dgm:prSet/>
      <dgm:spPr/>
      <dgm:t>
        <a:bodyPr/>
        <a:lstStyle/>
        <a:p>
          <a:endParaRPr lang="ru-RU"/>
        </a:p>
      </dgm:t>
    </dgm:pt>
    <dgm:pt modelId="{49420FF8-1E11-4801-A306-CF4596520CE5}">
      <dgm:prSet phldrT="[Текст]"/>
      <dgm:spPr/>
      <dgm:t>
        <a:bodyPr/>
        <a:lstStyle/>
        <a:p>
          <a:r>
            <a:rPr lang="ru-RU" dirty="0" smtClean="0"/>
            <a:t>Дельфийские игры 2016</a:t>
          </a:r>
          <a:endParaRPr lang="ru-RU" dirty="0"/>
        </a:p>
      </dgm:t>
    </dgm:pt>
    <dgm:pt modelId="{5BC54F0E-E83A-4E0E-82D8-D819567B9C24}" type="parTrans" cxnId="{173A65AE-ACC3-4D54-B2A5-9AE466E393A5}">
      <dgm:prSet/>
      <dgm:spPr/>
      <dgm:t>
        <a:bodyPr/>
        <a:lstStyle/>
        <a:p>
          <a:endParaRPr lang="ru-RU"/>
        </a:p>
      </dgm:t>
    </dgm:pt>
    <dgm:pt modelId="{77DF2CF6-245E-420C-A60E-4A5252DEA5C3}" type="sibTrans" cxnId="{173A65AE-ACC3-4D54-B2A5-9AE466E393A5}">
      <dgm:prSet/>
      <dgm:spPr/>
      <dgm:t>
        <a:bodyPr/>
        <a:lstStyle/>
        <a:p>
          <a:endParaRPr lang="ru-RU"/>
        </a:p>
      </dgm:t>
    </dgm:pt>
    <dgm:pt modelId="{8EB2B398-3237-40A0-9E67-AD086A564670}" type="pres">
      <dgm:prSet presAssocID="{D0263433-BC85-47C0-BF5C-C6B76A91A74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0D0DD1-34D4-472B-A232-F5E1445392A0}" type="pres">
      <dgm:prSet presAssocID="{511B7F86-9467-4AE3-B342-291D038A4D1E}" presName="root1" presStyleCnt="0"/>
      <dgm:spPr/>
    </dgm:pt>
    <dgm:pt modelId="{6A010B7F-E4DA-467B-9C92-1773155378FA}" type="pres">
      <dgm:prSet presAssocID="{511B7F86-9467-4AE3-B342-291D038A4D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8B6040-14AF-49AB-8552-AA109AA2CDB5}" type="pres">
      <dgm:prSet presAssocID="{511B7F86-9467-4AE3-B342-291D038A4D1E}" presName="level2hierChild" presStyleCnt="0"/>
      <dgm:spPr/>
    </dgm:pt>
    <dgm:pt modelId="{EE9AF4F7-49A7-48F3-AC32-24C69B81CEBE}" type="pres">
      <dgm:prSet presAssocID="{5BC54F0E-E83A-4E0E-82D8-D819567B9C24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1F06E9BA-AD08-410A-8BD6-20892F5AB330}" type="pres">
      <dgm:prSet presAssocID="{5BC54F0E-E83A-4E0E-82D8-D819567B9C24}" presName="connTx" presStyleLbl="parChTrans1D2" presStyleIdx="0" presStyleCnt="1"/>
      <dgm:spPr/>
      <dgm:t>
        <a:bodyPr/>
        <a:lstStyle/>
        <a:p>
          <a:endParaRPr lang="ru-RU"/>
        </a:p>
      </dgm:t>
    </dgm:pt>
    <dgm:pt modelId="{1DD813B0-8876-42FF-A48C-459DEC208803}" type="pres">
      <dgm:prSet presAssocID="{49420FF8-1E11-4801-A306-CF4596520CE5}" presName="root2" presStyleCnt="0"/>
      <dgm:spPr/>
    </dgm:pt>
    <dgm:pt modelId="{263151D6-9338-4CE0-800C-70A1F3F34564}" type="pres">
      <dgm:prSet presAssocID="{49420FF8-1E11-4801-A306-CF4596520CE5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3C87CA-8FF3-4877-B265-F93E3DC983FA}" type="pres">
      <dgm:prSet presAssocID="{49420FF8-1E11-4801-A306-CF4596520CE5}" presName="level3hierChild" presStyleCnt="0"/>
      <dgm:spPr/>
    </dgm:pt>
  </dgm:ptLst>
  <dgm:cxnLst>
    <dgm:cxn modelId="{C26D73E5-8152-4EE0-A905-76BAFB539E45}" type="presOf" srcId="{49420FF8-1E11-4801-A306-CF4596520CE5}" destId="{263151D6-9338-4CE0-800C-70A1F3F34564}" srcOrd="0" destOrd="0" presId="urn:microsoft.com/office/officeart/2008/layout/HorizontalMultiLevelHierarchy"/>
    <dgm:cxn modelId="{CE1E2C9D-0752-4AAC-9967-8C3F4202A95F}" type="presOf" srcId="{5BC54F0E-E83A-4E0E-82D8-D819567B9C24}" destId="{EE9AF4F7-49A7-48F3-AC32-24C69B81CEBE}" srcOrd="0" destOrd="0" presId="urn:microsoft.com/office/officeart/2008/layout/HorizontalMultiLevelHierarchy"/>
    <dgm:cxn modelId="{52FB73C0-C205-4D78-9DD2-50358D9EBE55}" srcId="{D0263433-BC85-47C0-BF5C-C6B76A91A745}" destId="{511B7F86-9467-4AE3-B342-291D038A4D1E}" srcOrd="0" destOrd="0" parTransId="{3CC5C2CB-3ECF-49C0-8B89-FF4B8C81A324}" sibTransId="{8F79B324-263D-44EF-B0C0-5A4E47130510}"/>
    <dgm:cxn modelId="{173A65AE-ACC3-4D54-B2A5-9AE466E393A5}" srcId="{511B7F86-9467-4AE3-B342-291D038A4D1E}" destId="{49420FF8-1E11-4801-A306-CF4596520CE5}" srcOrd="0" destOrd="0" parTransId="{5BC54F0E-E83A-4E0E-82D8-D819567B9C24}" sibTransId="{77DF2CF6-245E-420C-A60E-4A5252DEA5C3}"/>
    <dgm:cxn modelId="{73E465F3-31D2-4A0D-95B9-1D73F7E8A8EE}" type="presOf" srcId="{511B7F86-9467-4AE3-B342-291D038A4D1E}" destId="{6A010B7F-E4DA-467B-9C92-1773155378FA}" srcOrd="0" destOrd="0" presId="urn:microsoft.com/office/officeart/2008/layout/HorizontalMultiLevelHierarchy"/>
    <dgm:cxn modelId="{A237C833-197B-47E4-ABD0-3496EEB7111A}" type="presOf" srcId="{D0263433-BC85-47C0-BF5C-C6B76A91A745}" destId="{8EB2B398-3237-40A0-9E67-AD086A564670}" srcOrd="0" destOrd="0" presId="urn:microsoft.com/office/officeart/2008/layout/HorizontalMultiLevelHierarchy"/>
    <dgm:cxn modelId="{F76397CC-D122-4D62-B0CE-D49BF1CD1C5E}" type="presOf" srcId="{5BC54F0E-E83A-4E0E-82D8-D819567B9C24}" destId="{1F06E9BA-AD08-410A-8BD6-20892F5AB330}" srcOrd="1" destOrd="0" presId="urn:microsoft.com/office/officeart/2008/layout/HorizontalMultiLevelHierarchy"/>
    <dgm:cxn modelId="{9EC6F778-8741-464B-AD30-5453563329DF}" type="presParOf" srcId="{8EB2B398-3237-40A0-9E67-AD086A564670}" destId="{B00D0DD1-34D4-472B-A232-F5E1445392A0}" srcOrd="0" destOrd="0" presId="urn:microsoft.com/office/officeart/2008/layout/HorizontalMultiLevelHierarchy"/>
    <dgm:cxn modelId="{CEDCAFF5-8640-4372-B26A-BBE0EE5CF5DB}" type="presParOf" srcId="{B00D0DD1-34D4-472B-A232-F5E1445392A0}" destId="{6A010B7F-E4DA-467B-9C92-1773155378FA}" srcOrd="0" destOrd="0" presId="urn:microsoft.com/office/officeart/2008/layout/HorizontalMultiLevelHierarchy"/>
    <dgm:cxn modelId="{40F7BFF9-6F69-4A5F-A6AE-906EB49DC2BC}" type="presParOf" srcId="{B00D0DD1-34D4-472B-A232-F5E1445392A0}" destId="{8B8B6040-14AF-49AB-8552-AA109AA2CDB5}" srcOrd="1" destOrd="0" presId="urn:microsoft.com/office/officeart/2008/layout/HorizontalMultiLevelHierarchy"/>
    <dgm:cxn modelId="{EF3038A3-FA1E-46DF-9B50-08D6D5A31A8F}" type="presParOf" srcId="{8B8B6040-14AF-49AB-8552-AA109AA2CDB5}" destId="{EE9AF4F7-49A7-48F3-AC32-24C69B81CEBE}" srcOrd="0" destOrd="0" presId="urn:microsoft.com/office/officeart/2008/layout/HorizontalMultiLevelHierarchy"/>
    <dgm:cxn modelId="{628F9A22-229E-490D-9630-8B80D6707BB6}" type="presParOf" srcId="{EE9AF4F7-49A7-48F3-AC32-24C69B81CEBE}" destId="{1F06E9BA-AD08-410A-8BD6-20892F5AB330}" srcOrd="0" destOrd="0" presId="urn:microsoft.com/office/officeart/2008/layout/HorizontalMultiLevelHierarchy"/>
    <dgm:cxn modelId="{A2FB6128-DF90-4AEB-BED1-F88100DE7D46}" type="presParOf" srcId="{8B8B6040-14AF-49AB-8552-AA109AA2CDB5}" destId="{1DD813B0-8876-42FF-A48C-459DEC208803}" srcOrd="1" destOrd="0" presId="urn:microsoft.com/office/officeart/2008/layout/HorizontalMultiLevelHierarchy"/>
    <dgm:cxn modelId="{21BD7E7C-8F17-4B99-95BA-507101184982}" type="presParOf" srcId="{1DD813B0-8876-42FF-A48C-459DEC208803}" destId="{263151D6-9338-4CE0-800C-70A1F3F34564}" srcOrd="0" destOrd="0" presId="urn:microsoft.com/office/officeart/2008/layout/HorizontalMultiLevelHierarchy"/>
    <dgm:cxn modelId="{97059B50-38DD-47B2-AD71-0ECFA37FC2EE}" type="presParOf" srcId="{1DD813B0-8876-42FF-A48C-459DEC208803}" destId="{0D3C87CA-8FF3-4877-B265-F93E3DC983F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CBA6-988D-4812-8CAB-36091330F5B9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14CAE-3C80-4F16-A82A-34A5A63695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916832"/>
            <a:ext cx="7772400" cy="2376487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ОПЫТ ИСПОЛНЕНИЯ КОМПЛЕКСА МЕР, </a:t>
            </a:r>
            <a:br>
              <a:rPr lang="ru-RU" sz="2200" b="1" dirty="0" smtClean="0"/>
            </a:br>
            <a:r>
              <a:rPr lang="ru-RU" sz="2200" b="1" dirty="0" smtClean="0"/>
              <a:t>НАПРАВЛЕННЫХ НА СОВЕРШЕНСТВОВАНИЕ СИСТЕМЫ СПО </a:t>
            </a:r>
            <a:br>
              <a:rPr lang="ru-RU" sz="2200" b="1" dirty="0" smtClean="0"/>
            </a:br>
            <a:r>
              <a:rPr lang="ru-RU" sz="2200" b="1" dirty="0" smtClean="0"/>
              <a:t>НА БАЗЕ </a:t>
            </a:r>
            <a:br>
              <a:rPr lang="ru-RU" sz="2200" b="1" dirty="0" smtClean="0"/>
            </a:br>
            <a:r>
              <a:rPr lang="ru-RU" sz="2200" b="1" dirty="0" smtClean="0"/>
              <a:t>ГАПОУ ТО «ТЮМЕНСКИЙ ПЕДАГОГИЧЕСКИЙ КОЛЛЕДЖ»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4509120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Директор </a:t>
            </a:r>
            <a:r>
              <a:rPr lang="ru-RU" sz="2200" b="1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   В.В</a:t>
            </a:r>
            <a:r>
              <a:rPr lang="ru-RU" sz="2200" b="1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. Черепанов</a:t>
            </a:r>
          </a:p>
        </p:txBody>
      </p:sp>
      <p:pic>
        <p:nvPicPr>
          <p:cNvPr id="5" name="Рисунок 4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1618"/>
            <a:ext cx="864096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187624" y="208672"/>
            <a:ext cx="77048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1400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образования и науки тюменской области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14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автономное профессиональное образовательное учреждение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630555" algn="l"/>
                <a:tab pos="810260" algn="l"/>
              </a:tabLst>
            </a:pPr>
            <a:r>
              <a:rPr lang="ru-RU" sz="1400" cap="sm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Тюменской области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«ТЮМЕНСКИЙ ПЕДАГОГИЧЕСКИЙ КОЛЛЕДЖ»</a:t>
            </a:r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Увеличение количества дополнительных образовательных программ 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853295"/>
              </p:ext>
            </p:extLst>
          </p:nvPr>
        </p:nvGraphicFramePr>
        <p:xfrm>
          <a:off x="457200" y="1196751"/>
          <a:ext cx="8229600" cy="5256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C:\Users\User\Desktop\tpklogonew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Использование </a:t>
            </a:r>
            <a:r>
              <a:rPr lang="ru-RU" sz="3200" dirty="0"/>
              <a:t>информационно-коммуникационных </a:t>
            </a:r>
            <a:r>
              <a:rPr lang="ru-RU" sz="3200" dirty="0" smtClean="0"/>
              <a:t>технологий обучения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  <a:prstGeom prst="round2Diag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b="1" dirty="0" smtClean="0"/>
              <a:t>Достигнуто:</a:t>
            </a:r>
          </a:p>
          <a:p>
            <a:pPr marL="0" indent="0">
              <a:buNone/>
            </a:pPr>
            <a:endParaRPr lang="ru-RU" sz="3300" b="1" dirty="0" smtClean="0"/>
          </a:p>
          <a:p>
            <a:r>
              <a:rPr lang="ru-RU" sz="2500" dirty="0" smtClean="0"/>
              <a:t>В </a:t>
            </a:r>
            <a:r>
              <a:rPr lang="ru-RU" sz="2500" dirty="0"/>
              <a:t>рамках КПК воспитателей ДОУ и учителей начальных классов в 2015 г. в колледже было положено начало использованию дистанционных образовательных технологий. </a:t>
            </a:r>
            <a:endParaRPr lang="ru-RU" sz="2500" dirty="0" smtClean="0"/>
          </a:p>
          <a:p>
            <a:pPr marL="0" indent="0">
              <a:buNone/>
            </a:pPr>
            <a:endParaRPr lang="ru-RU" sz="2500" dirty="0" smtClean="0"/>
          </a:p>
          <a:p>
            <a:r>
              <a:rPr lang="ru-RU" sz="2500" dirty="0" smtClean="0"/>
              <a:t>Применение </a:t>
            </a:r>
            <a:r>
              <a:rPr lang="ru-RU" sz="2500" dirty="0"/>
              <a:t>ДОТ регулируется Положением </a:t>
            </a:r>
            <a:r>
              <a:rPr lang="ru-RU" sz="2500" dirty="0" smtClean="0"/>
              <a:t>«Об использовании дистанционных образовательных технологий при реализации дополнительных профессиональных программ в ГАПОУ </a:t>
            </a:r>
            <a:r>
              <a:rPr lang="ru-RU" sz="2500" dirty="0"/>
              <a:t>ТО </a:t>
            </a:r>
            <a:r>
              <a:rPr lang="ru-RU" sz="2500" dirty="0" smtClean="0"/>
              <a:t>«Тюменский педагогический колледж»». </a:t>
            </a:r>
          </a:p>
          <a:p>
            <a:endParaRPr lang="ru-RU" sz="2500" dirty="0"/>
          </a:p>
          <a:p>
            <a:r>
              <a:rPr lang="ru-RU" sz="2500" dirty="0" smtClean="0"/>
              <a:t>Организованы курсы для преподавателей колледжа по повышению компетентности  педагогов в использовании ИКТ в учебном процессе (декабрь 2015 г. -январь 2016 г., обучено 25 человек)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300" b="1" dirty="0" smtClean="0"/>
              <a:t>Планируется: </a:t>
            </a:r>
          </a:p>
          <a:p>
            <a:pPr marL="0" indent="0">
              <a:buNone/>
            </a:pPr>
            <a:endParaRPr lang="ru-RU" sz="3300" b="1" dirty="0"/>
          </a:p>
          <a:p>
            <a:r>
              <a:rPr lang="ru-RU" sz="2900" dirty="0"/>
              <a:t>И</a:t>
            </a:r>
            <a:r>
              <a:rPr lang="ru-RU" sz="2900" dirty="0" smtClean="0"/>
              <a:t>спользование </a:t>
            </a:r>
            <a:r>
              <a:rPr lang="ru-RU" sz="2900" dirty="0"/>
              <a:t>ДОТ в учебном процессе по основным специальностям.  </a:t>
            </a:r>
            <a:endParaRPr lang="ru-RU" sz="2900" dirty="0" smtClean="0"/>
          </a:p>
          <a:p>
            <a:endParaRPr lang="ru-RU" sz="2900" dirty="0"/>
          </a:p>
          <a:p>
            <a:r>
              <a:rPr lang="ru-RU" sz="2900" dirty="0" smtClean="0"/>
              <a:t>Создание </a:t>
            </a:r>
            <a:r>
              <a:rPr lang="ru-RU" sz="2900" dirty="0"/>
              <a:t>и обновление преподавателями своих сайтов с целью стимулирования процесса внедрения элементов открытого образования</a:t>
            </a:r>
            <a:r>
              <a:rPr lang="ru-RU" sz="2900" dirty="0" smtClean="0"/>
              <a:t>.</a:t>
            </a:r>
          </a:p>
          <a:p>
            <a:endParaRPr lang="ru-RU" sz="2900" dirty="0"/>
          </a:p>
          <a:p>
            <a:r>
              <a:rPr lang="ru-RU" sz="2900" dirty="0" smtClean="0"/>
              <a:t>Создание в колледже электронной библиотеки (приобретение </a:t>
            </a:r>
            <a:r>
              <a:rPr lang="ru-RU" sz="2900" dirty="0"/>
              <a:t>электронных журналов, электронных </a:t>
            </a:r>
            <a:r>
              <a:rPr lang="ru-RU" sz="2900" dirty="0" smtClean="0"/>
              <a:t>учебников).</a:t>
            </a:r>
            <a:endParaRPr lang="ru-RU" sz="2900" dirty="0"/>
          </a:p>
          <a:p>
            <a:endParaRPr lang="ru-RU" dirty="0"/>
          </a:p>
        </p:txBody>
      </p:sp>
      <p:pic>
        <p:nvPicPr>
          <p:cNvPr id="5" name="Рисунок 4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99130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Совершенствование сетевого формата реализации образовательных программ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prstGeom prst="flowChartMultidocumen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dirty="0">
                <a:solidFill>
                  <a:srgbClr val="7030A0"/>
                </a:solidFill>
              </a:rPr>
              <a:t>Заключены договоры о сетевом взаимодействии:</a:t>
            </a:r>
          </a:p>
          <a:p>
            <a:r>
              <a:rPr lang="ru-RU" dirty="0"/>
              <a:t>Тюменский государственный нефтегазовый университет</a:t>
            </a:r>
          </a:p>
          <a:p>
            <a:r>
              <a:rPr lang="ru-RU" dirty="0"/>
              <a:t>Тюменский институт культуры</a:t>
            </a:r>
          </a:p>
          <a:p>
            <a:r>
              <a:rPr lang="ru-RU" dirty="0" err="1"/>
              <a:t>Антипинский</a:t>
            </a:r>
            <a:r>
              <a:rPr lang="ru-RU" dirty="0"/>
              <a:t> НПЗ</a:t>
            </a:r>
          </a:p>
          <a:p>
            <a:r>
              <a:rPr lang="ru-RU" dirty="0" err="1"/>
              <a:t>Тюменьстальмост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prstGeom prst="flowChartMultidocumen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Планируется заключение договоров </a:t>
            </a:r>
            <a:r>
              <a:rPr lang="ru-RU" dirty="0">
                <a:solidFill>
                  <a:srgbClr val="7030A0"/>
                </a:solidFill>
              </a:rPr>
              <a:t>о сетевом </a:t>
            </a:r>
            <a:r>
              <a:rPr lang="ru-RU" dirty="0" smtClean="0">
                <a:solidFill>
                  <a:srgbClr val="7030A0"/>
                </a:solidFill>
              </a:rPr>
              <a:t>взаимодействии (2016 г.):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МАОУ </a:t>
            </a:r>
            <a:r>
              <a:rPr lang="ru-RU" dirty="0"/>
              <a:t>СОШ №</a:t>
            </a:r>
            <a:r>
              <a:rPr lang="ru-RU" dirty="0" smtClean="0"/>
              <a:t>37, МАОУ СОШ №</a:t>
            </a:r>
            <a:r>
              <a:rPr lang="ru-RU" dirty="0"/>
              <a:t>94, МАОУ СОШ №27, МАОУ СОШ №31, МАОУ СОШ №66, МАОУ СОШ №</a:t>
            </a:r>
            <a:r>
              <a:rPr lang="ru-RU" dirty="0" smtClean="0"/>
              <a:t>28;</a:t>
            </a:r>
          </a:p>
          <a:p>
            <a:pPr marL="0" indent="0">
              <a:buNone/>
            </a:pPr>
            <a:r>
              <a:rPr lang="ru-RU" dirty="0"/>
              <a:t>МАОУ д/с №</a:t>
            </a:r>
            <a:r>
              <a:rPr lang="ru-RU" dirty="0" smtClean="0"/>
              <a:t>73,79;</a:t>
            </a:r>
          </a:p>
          <a:p>
            <a:pPr marL="0" indent="0">
              <a:buNone/>
            </a:pPr>
            <a:r>
              <a:rPr lang="ru-RU" dirty="0"/>
              <a:t>МАОУ ДОД </a:t>
            </a:r>
            <a:r>
              <a:rPr lang="ru-RU" dirty="0" smtClean="0"/>
              <a:t>ДЮЦ </a:t>
            </a:r>
            <a:r>
              <a:rPr lang="ru-RU" dirty="0"/>
              <a:t>«Авангард»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МАОУ </a:t>
            </a:r>
            <a:r>
              <a:rPr lang="ru-RU" dirty="0"/>
              <a:t>ДОД ДЮЦ «КДТ им. А.М. </a:t>
            </a:r>
            <a:r>
              <a:rPr lang="ru-RU" dirty="0" err="1"/>
              <a:t>Кижеватова</a:t>
            </a:r>
            <a:r>
              <a:rPr lang="ru-RU" dirty="0"/>
              <a:t>»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/>
          </a:bodyPr>
          <a:lstStyle/>
          <a:p>
            <a:r>
              <a:rPr lang="ru-RU" sz="2200" dirty="0"/>
              <a:t>Совершенствование оценочных процедур программ </a:t>
            </a:r>
            <a:br>
              <a:rPr lang="ru-RU" sz="2200" dirty="0"/>
            </a:br>
            <a:r>
              <a:rPr lang="ru-RU" sz="2200" dirty="0"/>
              <a:t>с учетом требований профессиональных стандартов и </a:t>
            </a:r>
            <a:r>
              <a:rPr lang="ru-RU" sz="2200" dirty="0" smtClean="0"/>
              <a:t>движения </a:t>
            </a:r>
            <a:r>
              <a:rPr lang="ru-RU" sz="2200" dirty="0"/>
              <a:t>"</a:t>
            </a:r>
            <a:r>
              <a:rPr lang="ru-RU" sz="2200" dirty="0" err="1"/>
              <a:t>Ворлдскиллс</a:t>
            </a:r>
            <a:r>
              <a:rPr lang="ru-RU" sz="2200" dirty="0"/>
              <a:t> </a:t>
            </a:r>
            <a:r>
              <a:rPr lang="ru-RU" sz="2200" dirty="0" smtClean="0"/>
              <a:t>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4653136"/>
            <a:ext cx="8064896" cy="1867346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течение первого полугодия 2015-2016 г. в колледже проведена ревизия имеющихся оценочных средств для промежуточной и государственной (итоговой) </a:t>
            </a:r>
            <a:r>
              <a:rPr lang="ru-RU" dirty="0" smtClean="0"/>
              <a:t>аттестации.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Оценка </a:t>
            </a:r>
            <a:r>
              <a:rPr lang="ru-RU" dirty="0"/>
              <a:t>компетенций выпускников в процессе государственной итоговой аттестации проводится государственной экзаменационной комиссией с учетом продемонстрированных при выполнении и защите выпускных квалификационных работ общих и профессиональных компетенций выпускников. </a:t>
            </a:r>
            <a:endParaRPr lang="ru-RU" dirty="0" smtClean="0"/>
          </a:p>
          <a:p>
            <a:r>
              <a:rPr lang="ru-RU" dirty="0"/>
              <a:t>В процедуру экзаменов (квалификационных) вводятся  элементы соревнований </a:t>
            </a:r>
            <a:r>
              <a:rPr lang="en-US" dirty="0" smtClean="0"/>
              <a:t>WS.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32389" t="17388" r="10048" b="18472"/>
          <a:stretch/>
        </p:blipFill>
        <p:spPr bwMode="auto">
          <a:xfrm>
            <a:off x="2339752" y="1556792"/>
            <a:ext cx="4437276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User\Desktop\tpklogonew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2618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Autofit/>
          </a:bodyPr>
          <a:lstStyle/>
          <a:p>
            <a:r>
              <a:rPr lang="ru-RU" sz="2400" dirty="0"/>
              <a:t>Организация повышения квалификации педагогов профессиональных образовательных организаций по работе с различными категориями граждан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882258"/>
              </p:ext>
            </p:extLst>
          </p:nvPr>
        </p:nvGraphicFramePr>
        <p:xfrm>
          <a:off x="457200" y="1844824"/>
          <a:ext cx="8229600" cy="42813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C:\Users\User\Desktop\tpklogonew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9130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6187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Autofit/>
          </a:bodyPr>
          <a:lstStyle/>
          <a:p>
            <a:r>
              <a:rPr lang="ru-RU" sz="1800" dirty="0"/>
              <a:t>Организация и проведение региональных чемпионатов профессионального мастерства, олимпиад и конкурсов по перспективным и востребованным профессиям и специальностям, в том числе в рамках проекта "</a:t>
            </a:r>
            <a:r>
              <a:rPr lang="ru-RU" sz="1800" dirty="0" err="1"/>
              <a:t>Ворлдскиллс</a:t>
            </a:r>
            <a:r>
              <a:rPr lang="ru-RU" sz="1800" dirty="0"/>
              <a:t> Россия"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08026806"/>
              </p:ext>
            </p:extLst>
          </p:nvPr>
        </p:nvGraphicFramePr>
        <p:xfrm>
          <a:off x="457200" y="1576252"/>
          <a:ext cx="4038600" cy="45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656995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Рисунок 7" descr="C:\Users\User\Desktop\tpklogonew.pn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351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ЦЕЛЕВЫЕ ИНДИКАТОРЫ</a:t>
            </a:r>
            <a:r>
              <a:rPr lang="ru-RU" altLang="ru-RU" sz="1400" dirty="0"/>
              <a:t/>
            </a:r>
            <a:br>
              <a:rPr lang="ru-RU" altLang="ru-RU" sz="1400" dirty="0"/>
            </a:b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ПОКАЗАТЕЛИ КОМПЛЕКСА </a:t>
            </a:r>
            <a:r>
              <a:rPr lang="ru-RU" alt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МЕР на 2016 </a:t>
            </a: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alt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2018 </a:t>
            </a: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ГОДЫ</a:t>
            </a:r>
            <a:b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792690"/>
              </p:ext>
            </p:extLst>
          </p:nvPr>
        </p:nvGraphicFramePr>
        <p:xfrm>
          <a:off x="179512" y="1268761"/>
          <a:ext cx="8640960" cy="53754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682"/>
                <a:gridCol w="4494878"/>
                <a:gridCol w="720080"/>
                <a:gridCol w="648072"/>
                <a:gridCol w="720080"/>
                <a:gridCol w="792088"/>
                <a:gridCol w="720080"/>
              </a:tblGrid>
              <a:tr h="578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N п/п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целевого индикатора (показателя)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Единица измерения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Базовое значение (2015 год)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2016 год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2017 год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2018 год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</a:tr>
              <a:tr h="785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профессиональных </a:t>
                      </a:r>
                      <a:r>
                        <a:rPr lang="ru-RU" sz="1000" dirty="0" smtClean="0">
                          <a:effectLst/>
                        </a:rPr>
                        <a:t>программ по подготовке </a:t>
                      </a:r>
                      <a:r>
                        <a:rPr lang="ru-RU" sz="1000" dirty="0">
                          <a:effectLst/>
                        </a:rPr>
                        <a:t>кадров по 50 наиболее перспективным и востребованным на рынке труда профессиям и специальностям, требующим среднего профессионального образования (далее - перспективные и востребованные профессии и специальности), в общем количестве профессиональных образовательных </a:t>
                      </a:r>
                      <a:r>
                        <a:rPr lang="ru-RU" sz="1000" dirty="0" smtClean="0">
                          <a:effectLst/>
                        </a:rPr>
                        <a:t>программ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процентов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37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42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50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</a:tr>
              <a:tr h="1182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руководителей и педагогических работников профессиональных образовательных организаций, прошедших обучение по дополнительным профессиональным программам по вопросам подготовки кадров по 50 наиболее перспективным и востребованным профессиям и специальностям, в общем числе руководителей и педагогических работников профессиональных образовательных организаций, осуществляющих подготовку кадров по 50 наиболее перспективным и востребованным профессиям и специальностям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процентов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</a:tr>
              <a:tr h="817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педагогов профессиональных образовательных организаций, прошедших повышение квалификации по работе с различными категориями граждан, в общем числе педагогов профессиональных образовательных организаций, осуществляющих обучение различных категорий граждан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процентов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</a:tr>
              <a:tr h="1074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Доля студентов профессиональных образовательных организаций, обучающихся по 50 наиболее перспективным и востребованным профессиям и специальностям, участвующих в региональных чемпионатах профессионального мастерства "</a:t>
                      </a:r>
                      <a:r>
                        <a:rPr lang="ru-RU" sz="1000" dirty="0" err="1">
                          <a:effectLst/>
                        </a:rPr>
                        <a:t>Ворлдскиллс</a:t>
                      </a:r>
                      <a:r>
                        <a:rPr lang="ru-RU" sz="1000" dirty="0">
                          <a:effectLst/>
                        </a:rPr>
                        <a:t> Россия", региональных этапах всероссийских олимпиад профессионального мастерства и отраслевых чемпионатах, в общем числе студентов профессиональных образовательных организаций, обучающихся по 50 наиболее перспективным и востребованным профессиям и специальностям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процентов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</a:tr>
              <a:tr h="8173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Доля выпускников профессиональных образовательных организаций, завершивших обучение по 50 наиболее перспективным и востребованным профессиям и специальностям, получивших сертификат в независимых центрах оценки и сертификации квалификаций или получивших "медаль профессионализма" в соответствии со стандартами "Ворлдскиллс"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процентов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8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20841" marR="20841" marT="34288" marB="3428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89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УКРУПНЕННЫЕ ГРУППЫ СПЕЦИАЛЬНОСТЕЙ, РЕАЛИЗУЕМЫХ  </a:t>
            </a:r>
            <a:br>
              <a:rPr lang="ru-RU" sz="2000" dirty="0" smtClean="0"/>
            </a:br>
            <a:r>
              <a:rPr lang="ru-RU" sz="2000" dirty="0" smtClean="0"/>
              <a:t>В ГАПОУ ТО «ТЮМЕНСКИЙ ПЕДАГОГИЧЕСКИЙ КОЛЛЕДЖ»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1625" y="1527174"/>
          <a:ext cx="850423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:\Users\User\Desktop\tpklogonew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66" y="229262"/>
            <a:ext cx="549234" cy="7514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Перспективные направления подготовки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Педагогические специальности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44.02.01 Дошкольное образование</a:t>
            </a:r>
          </a:p>
          <a:p>
            <a:pPr lvl="0"/>
            <a:r>
              <a:rPr lang="ru-RU" dirty="0" smtClean="0"/>
              <a:t>44.02.05 Коррекционная педагогика в начальном образовании</a:t>
            </a:r>
          </a:p>
          <a:p>
            <a:pPr lvl="0"/>
            <a:r>
              <a:rPr lang="ru-RU" dirty="0" smtClean="0"/>
              <a:t>44.02.03 Педагогика дополнительного образования (в области технического творчества)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Технические специальности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ru-RU" dirty="0" smtClean="0"/>
              <a:t>09.00.00 Компьютерные сети</a:t>
            </a:r>
          </a:p>
          <a:p>
            <a:pPr lvl="0"/>
            <a:r>
              <a:rPr lang="ru-RU" dirty="0" smtClean="0"/>
              <a:t>15.02.07 Автоматизация технологических процессов и производств (по отраслям)</a:t>
            </a:r>
          </a:p>
          <a:p>
            <a:endParaRPr lang="ru-RU" dirty="0"/>
          </a:p>
        </p:txBody>
      </p:sp>
      <p:pic>
        <p:nvPicPr>
          <p:cNvPr id="7" name="Рисунок 6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Наиболее востребованные </a:t>
            </a:r>
            <a:r>
              <a:rPr lang="ru-RU" sz="2400" dirty="0"/>
              <a:t>на рынке труда, </a:t>
            </a:r>
            <a:r>
              <a:rPr lang="ru-RU" sz="2400" dirty="0" smtClean="0"/>
              <a:t>новые </a:t>
            </a:r>
            <a:r>
              <a:rPr lang="ru-RU" sz="2400" dirty="0"/>
              <a:t>и </a:t>
            </a:r>
            <a:r>
              <a:rPr lang="ru-RU" sz="2400" dirty="0" smtClean="0"/>
              <a:t>перспективные профессии, подготовка которых возможна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 ГАПОУ ТО «ТЮМЕНСКИЙ ПЕДАГОГИЧЕСКИЙ КОЛЛЕДЖ»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 </a:t>
            </a:r>
            <a:r>
              <a:rPr lang="ru-RU" sz="1800" dirty="0"/>
              <a:t>Администратор баз данных</a:t>
            </a:r>
          </a:p>
          <a:p>
            <a:r>
              <a:rPr lang="ru-RU" sz="1800" dirty="0" smtClean="0"/>
              <a:t>Графический </a:t>
            </a:r>
            <a:r>
              <a:rPr lang="ru-RU" sz="1800" dirty="0"/>
              <a:t>дизайнер</a:t>
            </a:r>
          </a:p>
          <a:p>
            <a:r>
              <a:rPr lang="ru-RU" sz="1800" dirty="0" smtClean="0"/>
              <a:t>Мобильный </a:t>
            </a:r>
            <a:r>
              <a:rPr lang="ru-RU" sz="1800" dirty="0" err="1"/>
              <a:t>робототехник</a:t>
            </a:r>
            <a:endParaRPr lang="ru-RU" sz="1800" dirty="0"/>
          </a:p>
          <a:p>
            <a:r>
              <a:rPr lang="ru-RU" sz="1800" dirty="0" smtClean="0"/>
              <a:t>Наладчик-ремонтник </a:t>
            </a:r>
            <a:r>
              <a:rPr lang="ru-RU" sz="1800" dirty="0"/>
              <a:t>промышленного оборудования</a:t>
            </a:r>
          </a:p>
          <a:p>
            <a:r>
              <a:rPr lang="ru-RU" sz="1800" dirty="0" smtClean="0"/>
              <a:t>Оператор </a:t>
            </a:r>
            <a:r>
              <a:rPr lang="ru-RU" sz="1800" dirty="0"/>
              <a:t>станков с </a:t>
            </a:r>
            <a:r>
              <a:rPr lang="ru-RU" sz="1800" dirty="0" smtClean="0"/>
              <a:t>программным управлением</a:t>
            </a:r>
            <a:endParaRPr lang="ru-RU" sz="1800" dirty="0"/>
          </a:p>
          <a:p>
            <a:r>
              <a:rPr lang="ru-RU" sz="1800" dirty="0" smtClean="0"/>
              <a:t>Программист</a:t>
            </a:r>
            <a:endParaRPr lang="ru-RU" sz="1800" dirty="0"/>
          </a:p>
          <a:p>
            <a:r>
              <a:rPr lang="ru-RU" sz="1800" dirty="0" smtClean="0"/>
              <a:t>Сборщик </a:t>
            </a:r>
            <a:r>
              <a:rPr lang="ru-RU" sz="1800" dirty="0"/>
              <a:t>электронных систем (специалист по электронным приборам и устройствам)</a:t>
            </a:r>
          </a:p>
          <a:p>
            <a:r>
              <a:rPr lang="ru-RU" sz="1800" dirty="0" smtClean="0"/>
              <a:t>Сетевой </a:t>
            </a:r>
            <a:r>
              <a:rPr lang="ru-RU" sz="1800" dirty="0"/>
              <a:t>и системный администратор</a:t>
            </a:r>
          </a:p>
          <a:p>
            <a:endParaRPr lang="ru-RU" sz="1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97152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Специалист в области контрольно-измерительных приборов и автоматики (по отраслям)</a:t>
            </a:r>
          </a:p>
          <a:p>
            <a:r>
              <a:rPr lang="ru-RU" sz="3800" dirty="0" smtClean="0"/>
              <a:t>Специалист по аддитивным технологиям</a:t>
            </a:r>
          </a:p>
          <a:p>
            <a:r>
              <a:rPr lang="ru-RU" sz="3800" dirty="0" smtClean="0"/>
              <a:t>Специалист по информационным ресурсам</a:t>
            </a:r>
          </a:p>
          <a:p>
            <a:r>
              <a:rPr lang="ru-RU" sz="3800" dirty="0" smtClean="0"/>
              <a:t>Специалист по информационным системам</a:t>
            </a:r>
          </a:p>
          <a:p>
            <a:r>
              <a:rPr lang="ru-RU" sz="3800" dirty="0" smtClean="0"/>
              <a:t>Специалист по тестированию в области информационных технологий</a:t>
            </a:r>
          </a:p>
          <a:p>
            <a:r>
              <a:rPr lang="ru-RU" sz="3800" dirty="0" smtClean="0"/>
              <a:t>Техник по автоматизированным системам управления технологическими процессами</a:t>
            </a:r>
          </a:p>
          <a:p>
            <a:r>
              <a:rPr lang="ru-RU" sz="3800" dirty="0" smtClean="0"/>
              <a:t>Техник по защите информации</a:t>
            </a:r>
          </a:p>
          <a:p>
            <a:r>
              <a:rPr lang="ru-RU" sz="3800" dirty="0" smtClean="0"/>
              <a:t>Техник по обслуживанию роботизированного производства</a:t>
            </a:r>
          </a:p>
          <a:p>
            <a:r>
              <a:rPr lang="ru-RU" sz="3800" dirty="0" smtClean="0"/>
              <a:t>Технический писатель</a:t>
            </a:r>
          </a:p>
          <a:p>
            <a:endParaRPr lang="ru-RU" dirty="0"/>
          </a:p>
        </p:txBody>
      </p:sp>
      <p:pic>
        <p:nvPicPr>
          <p:cNvPr id="5" name="Рисунок 4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Направления расширения подготовки специалистов среднего звена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42326"/>
              </p:ext>
            </p:extLst>
          </p:nvPr>
        </p:nvGraphicFramePr>
        <p:xfrm>
          <a:off x="251520" y="1600200"/>
          <a:ext cx="8712968" cy="4997152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1230750"/>
                <a:gridCol w="2820784"/>
                <a:gridCol w="4661434"/>
              </a:tblGrid>
              <a:tr h="9705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Коды </a:t>
                      </a:r>
                      <a:r>
                        <a:rPr lang="ru-RU" sz="1600" dirty="0"/>
                        <a:t>специальностей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Наименования </a:t>
                      </a:r>
                      <a:r>
                        <a:rPr lang="ru-RU" sz="1600" dirty="0"/>
                        <a:t>специальностей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Квалификация(</a:t>
                      </a:r>
                      <a:r>
                        <a:rPr lang="ru-RU" sz="1600" dirty="0" err="1"/>
                        <a:t>ии</a:t>
                      </a:r>
                      <a:r>
                        <a:rPr lang="ru-RU" sz="1600" dirty="0"/>
                        <a:t>) специалиста среднего звена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 anchor="ctr"/>
                </a:tc>
              </a:tr>
              <a:tr h="457203"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09.00.00  ИНФОРМАТИКА И ВЫЧИСЛИТЕЛЬНАЯ ТЕХНИКА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87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09.02.01</a:t>
                      </a:r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Компьютерные системы и комплексы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Техник по компьютерным системам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Специалист по компьютерным системам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71387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09.02.02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Компьютерные сети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Техник по компьютерным сетям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Специалист по администрированию сети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71387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09.02.03</a:t>
                      </a:r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Программирование в компьютерных системах</a:t>
                      </a:r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Техник-программист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Программист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71387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09.02.04</a:t>
                      </a:r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Информационные системы (по отраслям)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Техник по информационным системам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Специалист по информационным системам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71387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09.02.05</a:t>
                      </a:r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Прикладная информатика (по отраслям)</a:t>
                      </a:r>
                      <a:endParaRPr lang="ru-RU" sz="160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Техник-программист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Специалист по прикладной информатике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  <p:pic>
        <p:nvPicPr>
          <p:cNvPr id="4" name="Рисунок 3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Направления расширения подготовки специалистов среднего звена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912722"/>
              </p:ext>
            </p:extLst>
          </p:nvPr>
        </p:nvGraphicFramePr>
        <p:xfrm>
          <a:off x="467543" y="1600201"/>
          <a:ext cx="8424935" cy="5158740"/>
        </p:xfrm>
        <a:graphic>
          <a:graphicData uri="http://schemas.openxmlformats.org/drawingml/2006/table">
            <a:tbl>
              <a:tblPr bandRow="1">
                <a:tableStyleId>{35758FB7-9AC5-4552-8A53-C91805E547FA}</a:tableStyleId>
              </a:tblPr>
              <a:tblGrid>
                <a:gridCol w="1123324"/>
                <a:gridCol w="4001845"/>
                <a:gridCol w="3299766"/>
              </a:tblGrid>
              <a:tr h="8045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Коды </a:t>
                      </a:r>
                      <a:r>
                        <a:rPr lang="ru-RU" sz="1400" dirty="0"/>
                        <a:t>специальностей</a:t>
                      </a:r>
                      <a:endParaRPr lang="ru-RU" sz="1400" b="1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Наименования </a:t>
                      </a:r>
                      <a:r>
                        <a:rPr lang="ru-RU" sz="1400" dirty="0"/>
                        <a:t>специальностей</a:t>
                      </a:r>
                      <a:endParaRPr lang="ru-RU" sz="1400" b="1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Квалификация(</a:t>
                      </a:r>
                      <a:r>
                        <a:rPr lang="ru-RU" sz="1400" dirty="0" err="1"/>
                        <a:t>ии</a:t>
                      </a:r>
                      <a:r>
                        <a:rPr lang="ru-RU" sz="1400" dirty="0"/>
                        <a:t>) специалиста среднего звена</a:t>
                      </a:r>
                      <a:endParaRPr lang="ru-RU" sz="1400" b="1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 anchor="ctr"/>
                </a:tc>
              </a:tr>
              <a:tr h="391210"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10.00.00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kern="1200" dirty="0" smtClean="0"/>
                        <a:t>ИНФОРМАЦИОННАЯ БЕЗОПАСНОСТЬ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88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10.02.03</a:t>
                      </a:r>
                      <a:endParaRPr lang="ru-RU" sz="16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Информационная безопасность автоматизированных систем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Техник по защите информации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Старший техник по защите информации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391210"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kern="1200" dirty="0" smtClean="0"/>
                        <a:t>15.00.00 МАШИНОСТРОЕНИЕ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88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15.02.01</a:t>
                      </a:r>
                      <a:endParaRPr lang="ru-RU" sz="16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Монтаж и техническая эксплуатация промышленного оборудования (по отраслям)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Техник-механик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Старший техник-механик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59788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kern="1200" dirty="0"/>
                        <a:t>15.02.06</a:t>
                      </a:r>
                      <a:endParaRPr lang="ru-RU" sz="16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kern="1200" dirty="0"/>
                        <a:t>Монтаж и техническая эксплуатация холодильно-компрессорных машин и установок (по отраслям)</a:t>
                      </a:r>
                      <a:endParaRPr lang="ru-RU" sz="14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kern="1200" dirty="0" smtClean="0"/>
                        <a:t>Техник,  Старший </a:t>
                      </a:r>
                      <a:r>
                        <a:rPr lang="ru-RU" sz="1400" kern="1200" dirty="0"/>
                        <a:t>техник</a:t>
                      </a:r>
                      <a:endParaRPr lang="ru-RU" sz="14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/>
                </a:tc>
              </a:tr>
              <a:tr h="59788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/>
                        <a:t>15.02.07</a:t>
                      </a:r>
                      <a:endParaRPr lang="ru-RU" sz="1600" b="1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Автоматизация технологических процессов и производств (по отраслям)</a:t>
                      </a:r>
                      <a:endParaRPr lang="ru-RU" sz="1400" b="1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Техник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Старший техник</a:t>
                      </a:r>
                      <a:endParaRPr lang="ru-RU" sz="1400" b="1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59788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/>
                        <a:t>15.02.08</a:t>
                      </a:r>
                      <a:endParaRPr lang="ru-RU" sz="160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/>
                        <a:t>Технология машиностроения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dirty="0" smtClean="0"/>
                        <a:t>Техник,  Специалист </a:t>
                      </a:r>
                      <a:r>
                        <a:rPr lang="ru-RU" sz="1400" dirty="0"/>
                        <a:t>по технологии машиностроения</a:t>
                      </a:r>
                      <a:endParaRPr lang="ru-RU" sz="1400" dirty="0">
                        <a:solidFill>
                          <a:srgbClr val="333333"/>
                        </a:solidFill>
                      </a:endParaRPr>
                    </a:p>
                  </a:txBody>
                  <a:tcPr marL="95250" marR="95250" marT="95250" marB="95250"/>
                </a:tc>
              </a:tr>
              <a:tr h="42073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kern="1200" dirty="0" smtClean="0"/>
                        <a:t>15.02.09</a:t>
                      </a:r>
                      <a:endParaRPr lang="ru-RU" sz="16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Аддитивные технологии</a:t>
                      </a:r>
                      <a:endParaRPr lang="ru-RU" sz="140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Техник-технолог</a:t>
                      </a:r>
                      <a:endParaRPr lang="ru-RU" sz="1400" dirty="0"/>
                    </a:p>
                  </a:txBody>
                  <a:tcPr marL="95250" marR="95250" marT="95250" marB="95250"/>
                </a:tc>
              </a:tr>
            </a:tbl>
          </a:graphicData>
        </a:graphic>
      </p:graphicFrame>
      <p:pic>
        <p:nvPicPr>
          <p:cNvPr id="4" name="Рисунок 3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57018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Корректировка ППССЗ </a:t>
            </a:r>
            <a:r>
              <a:rPr lang="ru-RU" sz="2400" dirty="0"/>
              <a:t>в соответствии с требованиями профессиональных стандартов по профессиям и специальностям, вошедшим в перечень Правительства </a:t>
            </a:r>
            <a:r>
              <a:rPr lang="ru-RU" sz="2400" dirty="0" smtClean="0"/>
              <a:t>РФ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763260"/>
              </p:ext>
            </p:extLst>
          </p:nvPr>
        </p:nvGraphicFramePr>
        <p:xfrm>
          <a:off x="539552" y="2060847"/>
          <a:ext cx="8229600" cy="40903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14800"/>
                <a:gridCol w="4114800"/>
              </a:tblGrid>
              <a:tr h="89450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СПО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Профессиональный стандарт</a:t>
                      </a:r>
                      <a:endParaRPr lang="ru-RU" sz="2400" dirty="0"/>
                    </a:p>
                  </a:txBody>
                  <a:tcPr/>
                </a:tc>
              </a:tr>
              <a:tr h="53802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09.02.02 Компьютерные сети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Отсутствует</a:t>
                      </a:r>
                      <a:endParaRPr lang="ru-RU" sz="1800" dirty="0"/>
                    </a:p>
                  </a:txBody>
                  <a:tcPr/>
                </a:tc>
              </a:tr>
              <a:tr h="10588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15.02.07 Автоматизация технологических процессов и производств (по отраслям)</a:t>
                      </a:r>
                      <a:endParaRPr lang="ru-RU" sz="1800" b="0" dirty="0" smtClean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kern="1200" dirty="0" smtClean="0"/>
                        <a:t>Специалист по автоматизации и механизации технологических процессов механосборочного производства</a:t>
                      </a:r>
                      <a:endParaRPr lang="ru-RU" sz="1800" b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690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15.02.09 Аддитивные технологии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Отсутствует</a:t>
                      </a:r>
                      <a:endParaRPr lang="ru-RU" sz="1800" b="0" kern="1200" dirty="0">
                        <a:solidFill>
                          <a:srgbClr val="33333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 descr="C:\Users\User\Desktop\tpklogonew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509520" cy="122413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План внедрения практико-ориентированной (дуальной) модели обучения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112"/>
          <a:ext cx="8229600" cy="4537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C:\Users\User\Desktop\tpklogonew.pn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Практико-ориентированные</a:t>
            </a:r>
            <a:br>
              <a:rPr lang="ru-RU" dirty="0" smtClean="0"/>
            </a:br>
            <a:r>
              <a:rPr lang="ru-RU" dirty="0"/>
              <a:t>п</a:t>
            </a:r>
            <a:r>
              <a:rPr lang="ru-RU" dirty="0" smtClean="0"/>
              <a:t>едагогические технологии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88358810"/>
              </p:ext>
            </p:extLst>
          </p:nvPr>
        </p:nvGraphicFramePr>
        <p:xfrm>
          <a:off x="4499992" y="1700808"/>
          <a:ext cx="43924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3379113"/>
              </p:ext>
            </p:extLst>
          </p:nvPr>
        </p:nvGraphicFramePr>
        <p:xfrm>
          <a:off x="580728" y="1951965"/>
          <a:ext cx="3600400" cy="4752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42392" y="1700808"/>
            <a:ext cx="3538736" cy="715089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Используются в образовательном процессе</a:t>
            </a:r>
          </a:p>
        </p:txBody>
      </p:sp>
      <p:pic>
        <p:nvPicPr>
          <p:cNvPr id="8" name="Рисунок 7" descr="C:\Users\User\Desktop\tpklogonew.png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0" y="302736"/>
            <a:ext cx="609177" cy="894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1292</Words>
  <Application>Microsoft Office PowerPoint</Application>
  <PresentationFormat>Экран (4:3)</PresentationFormat>
  <Paragraphs>227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ОПЫТ ИСПОЛНЕНИЯ КОМПЛЕКСА МЕР,  НАПРАВЛЕННЫХ НА СОВЕРШЕНСТВОВАНИЕ СИСТЕМЫ СПО  НА БАЗЕ  ГАПОУ ТО «ТЮМЕНСКИЙ ПЕДАГОГИЧЕСКИЙ КОЛЛЕДЖ»</vt:lpstr>
      <vt:lpstr>УКРУПНЕННЫЕ ГРУППЫ СПЕЦИАЛЬНОСТЕЙ, РЕАЛИЗУЕМЫХ   В ГАПОУ ТО «ТЮМЕНСКИЙ ПЕДАГОГИЧЕСКИЙ КОЛЛЕДЖ»</vt:lpstr>
      <vt:lpstr>Перспективные направления подготовки</vt:lpstr>
      <vt:lpstr>Наиболее востребованные на рынке труда, новые и перспективные профессии, подготовка которых возможна  в ГАПОУ ТО «ТЮМЕНСКИЙ ПЕДАГОГИЧЕСКИЙ КОЛЛЕДЖ»</vt:lpstr>
      <vt:lpstr>Направления расширения подготовки специалистов среднего звена</vt:lpstr>
      <vt:lpstr>Направления расширения подготовки специалистов среднего звена</vt:lpstr>
      <vt:lpstr>Корректировка ППССЗ в соответствии с требованиями профессиональных стандартов по профессиям и специальностям, вошедшим в перечень Правительства РФ</vt:lpstr>
      <vt:lpstr>План внедрения практико-ориентированной (дуальной) модели обучения </vt:lpstr>
      <vt:lpstr>Практико-ориентированные педагогические технологии</vt:lpstr>
      <vt:lpstr>Увеличение количества дополнительных образовательных программ </vt:lpstr>
      <vt:lpstr>Использование информационно-коммуникационных технологий обучения</vt:lpstr>
      <vt:lpstr>Совершенствование сетевого формата реализации образовательных программ</vt:lpstr>
      <vt:lpstr>Совершенствование оценочных процедур программ  с учетом требований профессиональных стандартов и движения "Ворлдскиллс "</vt:lpstr>
      <vt:lpstr>Организация повышения квалификации педагогов профессиональных образовательных организаций по работе с различными категориями граждан</vt:lpstr>
      <vt:lpstr>Организация и проведение региональных чемпионатов профессионального мастерства, олимпиад и конкурсов по перспективным и востребованным профессиям и специальностям, в том числе в рамках проекта "Ворлдскиллс Россия"</vt:lpstr>
      <vt:lpstr>ЦЕЛЕВЫЕ ИНДИКАТОРЫ И ПОКАЗАТЕЛИ КОМПЛЕКСА МЕР на 2016 - 2018 ГОДЫ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ИСПОЛНЕНИЯ КОМПЛЕКСА МЕР,  НАПРАВЛЕННЫХ НА СОВЕРШЕНСТВОВАНИЕ СИСТЕМЫ СПО НА БАЗЕ  ГАПОУ ТО «ТЮМЕНСКИЙ ПЕДАГОГИЧЕСКИЙ КОЛЛЕДЖ»</dc:title>
  <dc:creator>Пользователь</dc:creator>
  <cp:lastModifiedBy>User</cp:lastModifiedBy>
  <cp:revision>35</cp:revision>
  <dcterms:created xsi:type="dcterms:W3CDTF">2016-02-03T15:28:25Z</dcterms:created>
  <dcterms:modified xsi:type="dcterms:W3CDTF">2016-02-05T04:28:32Z</dcterms:modified>
</cp:coreProperties>
</file>