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8" r:id="rId3"/>
    <p:sldId id="265" r:id="rId4"/>
    <p:sldId id="257" r:id="rId5"/>
    <p:sldId id="259" r:id="rId6"/>
    <p:sldId id="267" r:id="rId7"/>
    <p:sldId id="264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0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3F366-D82F-465B-A40F-EBF9BD63109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24BB2-BEFB-49B6-A008-888E4B2EA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2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24BB2-BEFB-49B6-A008-888E4B2EA1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2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1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8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5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0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2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1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0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8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5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5FD3-EA40-48CD-9526-E7EA5F772EA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CE92F-4E0C-44BC-81C8-27B386C3B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5687" y="391886"/>
            <a:ext cx="11723914" cy="607422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700" b="1" dirty="0" smtClean="0">
                <a:solidFill>
                  <a:srgbClr val="002060"/>
                </a:solidFill>
              </a:rPr>
              <a:t>Специализированный</a:t>
            </a:r>
          </a:p>
          <a:p>
            <a:pPr marL="0" indent="0">
              <a:buNone/>
            </a:pPr>
            <a:r>
              <a:rPr lang="ru-RU" sz="4700" b="1" dirty="0" smtClean="0">
                <a:solidFill>
                  <a:srgbClr val="002060"/>
                </a:solidFill>
              </a:rPr>
              <a:t>центр </a:t>
            </a:r>
          </a:p>
          <a:p>
            <a:pPr marL="0" indent="0">
              <a:buNone/>
            </a:pPr>
            <a:r>
              <a:rPr lang="ru-RU" sz="4700" b="1" dirty="0" smtClean="0">
                <a:solidFill>
                  <a:srgbClr val="002060"/>
                </a:solidFill>
              </a:rPr>
              <a:t>компетенций </a:t>
            </a:r>
            <a:r>
              <a:rPr lang="en-US" sz="4700" b="1" dirty="0">
                <a:solidFill>
                  <a:srgbClr val="002060"/>
                </a:solidFill>
              </a:rPr>
              <a:t>WSR </a:t>
            </a:r>
            <a:r>
              <a:rPr lang="ru-RU" sz="4700" b="1" dirty="0" smtClean="0">
                <a:solidFill>
                  <a:srgbClr val="002060"/>
                </a:solidFill>
              </a:rPr>
              <a:t>(СЦК):</a:t>
            </a:r>
          </a:p>
          <a:p>
            <a:pPr marL="0" indent="0">
              <a:buNone/>
            </a:pPr>
            <a:r>
              <a:rPr lang="ru-RU" sz="4700" b="1" dirty="0">
                <a:solidFill>
                  <a:srgbClr val="002060"/>
                </a:solidFill>
              </a:rPr>
              <a:t>п</a:t>
            </a:r>
            <a:r>
              <a:rPr lang="ru-RU" sz="4700" b="1" dirty="0" smtClean="0">
                <a:solidFill>
                  <a:srgbClr val="002060"/>
                </a:solidFill>
              </a:rPr>
              <a:t>ервый опыт, проблемы, развитие </a:t>
            </a:r>
          </a:p>
          <a:p>
            <a:pPr marL="0" indent="0">
              <a:buNone/>
            </a:pPr>
            <a:r>
              <a:rPr lang="ru-RU" sz="4700" b="1" dirty="0" smtClean="0">
                <a:solidFill>
                  <a:srgbClr val="002060"/>
                </a:solidFill>
              </a:rPr>
              <a:t> </a:t>
            </a:r>
            <a:endParaRPr lang="ru-RU" sz="47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Пиджакова</a:t>
            </a:r>
            <a:r>
              <a:rPr lang="ru-RU" b="1" dirty="0" smtClean="0">
                <a:solidFill>
                  <a:srgbClr val="002060"/>
                </a:solidFill>
              </a:rPr>
              <a:t> А.В., </a:t>
            </a:r>
            <a:r>
              <a:rPr lang="ru-RU" b="1" dirty="0" smtClean="0">
                <a:solidFill>
                  <a:srgbClr val="002060"/>
                </a:solidFill>
              </a:rPr>
              <a:t>методист,</a:t>
            </a:r>
          </a:p>
          <a:p>
            <a:pPr marL="0" indent="0" algn="r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Хабибрахманова</a:t>
            </a:r>
            <a:r>
              <a:rPr lang="ru-RU" b="1" smtClean="0">
                <a:solidFill>
                  <a:srgbClr val="002060"/>
                </a:solidFill>
              </a:rPr>
              <a:t> И.И.,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преподаватель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ГАПОУ ТО «Тюменский техникум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строительной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индустрии и городского хозяйства»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672" y="0"/>
            <a:ext cx="3581401" cy="324080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14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774" y="403761"/>
            <a:ext cx="10949049" cy="6068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Домашнее задание: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Разработать программу развития СЦК, согласно структуре</a:t>
            </a: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3…..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До 20.08.2016 года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57" y="283029"/>
            <a:ext cx="116477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Специализированный - центр компетенций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СЦК)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(структурное подразделение),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осуществляющая образовательную деятельность по учебным планам и образовательным программам, скорректированными в соответствии с требованиями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составу квалификационных характеристик обучаемых,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 соответствии с требованиями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используемому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учебно-производственном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 производственному оборудованию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технологиям.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575" y="2914105"/>
            <a:ext cx="3865199" cy="3688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9" y="4682106"/>
            <a:ext cx="2763405" cy="20996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14" y="4758305"/>
            <a:ext cx="3441247" cy="209969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273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3179" y="196087"/>
            <a:ext cx="8839200" cy="97466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Журналистское расследование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611" y="1170748"/>
            <a:ext cx="9192768" cy="4873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Вопросы:</a:t>
            </a:r>
            <a:r>
              <a:rPr lang="ru-RU" dirty="0" smtClean="0"/>
              <a:t>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1. Какова главная цель Специализированного центра компетенций?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2. Каковы основные задачи Специализированного центра компетенций?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3. Каковы основные функции Специализированного центра компетенций?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4. Какова оптимальная штатная структура Специализированного центра компетенций?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00">
        <p:sndAc>
          <p:stSnd>
            <p:snd r:embed="rId3" name="drumroll.wav"/>
          </p:stSnd>
        </p:sndAc>
      </p:transition>
    </mc:Choice>
    <mc:Fallback xmlns="">
      <p:transition advTm="1800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6" y="261258"/>
            <a:ext cx="8521926" cy="5921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СЦК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	повышение уровня мотивации к профессиональному самоопределению, личностному и профессиональному росту граждан Российской Федерации;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	повышение качества профессиональной подготовки в учебных заведениях и центрах переподготовки кадров на территории субъекта Российской Федерации;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	создание инновационных условий развития, в рамках начального и среднего профессионального образования, методик и алгоритмов, направленных на обеспечение высококвалифицированными и профессиональными кадрами экономики субъекта Российской Федерации.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009" y="0"/>
            <a:ext cx="3166991" cy="278674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036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178130"/>
            <a:ext cx="11360728" cy="64958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СЦК 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	формирование методического и педагогического опыта по направлениям деятельности Инновационной модели, компетенциям WSR в субъекте Российской Федерации;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	разработка и актуализация модульных программ повышения квалификации методистов, педагогических работников, учащихся, учителей школ и преподавателей начального, среднего и высшего профессионального образования региональной системы образования по направлениям профессионального образования в субъекте Российской Федерации;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	создания тренировочного центра для сборной команды субъекта Российской Федерации по компетенциям WSR являются;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	повышение уровня профессиональных навыков и развитие компетенций в субъекте Российской Федерации;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	популяризация рабочих профессий;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	расширение сферы присутствия инструментов реализации Инновационной модели (движения WSR) в профессиональном образовании субъекта Российской Федерации;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	развитие стратегического партнерства с государственными и неправительственными организациями, предприятиями, организациями и учреждениями субъекта Российской Федерации, для достижения целей Проекта.</a:t>
            </a:r>
          </a:p>
          <a:p>
            <a:pPr lvl="0"/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1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СЦК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642" y="1223158"/>
            <a:ext cx="11586358" cy="56348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 представлять Инновационную модель и движение WSR в субъекте Российской Федерации;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 обеспечить разработку и утверждение документов, необходимых для деятельности Проекта в субъекте Российской Федерации;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методическую поддержку деятельности специалистов и педагогов по вопросам реализации Инновационной модели и деятельности WSR в субъекте Российской Федерации;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 с целью обеспечения представления Инновационной модели и движения WSR в субъекте Российской Федерации на высоком профессиональном уровне проводить отбор претендентов для замещения должностей специалистов и экспертов СЦК на конкурсной основе;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осуществлять научно-методическую деятельность в части разработки и актуализации модульных программ повышения квалификации различных категорий педагогических работников системы образования субъекта Российской Федерации;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внедрять и развивать в субъекте Российской Федерации инновационные способы дистанционного образования по программам начального, среднего и высшего профессионального образования;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 составлять отчеты о деятельности СЦК в субъекте Российской Федерации и передавать их на рассмотрение Национального оператора;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устранять в установленный срок все нарушения, выявленные в ходе проверки деятельности СЦК, проведенной Национальным оператором;</a:t>
            </a:r>
          </a:p>
        </p:txBody>
      </p:sp>
    </p:spTree>
    <p:extLst>
      <p:ext uri="{BB962C8B-B14F-4D97-AF65-F5344CB8AC3E}">
        <p14:creationId xmlns:p14="http://schemas.microsoft.com/office/powerpoint/2010/main" val="12366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774" y="403761"/>
            <a:ext cx="10949049" cy="6068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Штатная структура СЦК: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 Директор (1 ед.);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 Руководитель информационно-аналитического отдела (1 ед.);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 Методист информационно-аналитического отдела (2 ед.);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 Руководитель отдела мониторинга (1 ед.);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 Методист отдела мониторинга (2 ед.);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 Руководитель отдела организации мероприятий (1 ед.);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 Методист отдела организации мероприятий (3 ед.).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774" y="403761"/>
            <a:ext cx="10949049" cy="6068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      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23848"/>
              </p:ext>
            </p:extLst>
          </p:nvPr>
        </p:nvGraphicFramePr>
        <p:xfrm>
          <a:off x="878774" y="1652028"/>
          <a:ext cx="10675917" cy="3739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5548"/>
                <a:gridCol w="5200369"/>
              </a:tblGrid>
              <a:tr h="934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Наша </a:t>
                      </a:r>
                      <a:r>
                        <a:rPr lang="ru-RU" sz="2800" dirty="0">
                          <a:effectLst/>
                        </a:rPr>
                        <a:t>гордость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Наши </a:t>
                      </a:r>
                      <a:r>
                        <a:rPr lang="ru-RU" sz="2800" dirty="0">
                          <a:effectLst/>
                        </a:rPr>
                        <a:t>сожаления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4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4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4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14494" y="280651"/>
            <a:ext cx="83630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Обобщение опыта работы СЦК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774" y="403761"/>
            <a:ext cx="10949049" cy="6068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Структура программы развития СЦК (основные разделы):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3…..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410</Words>
  <Application>Microsoft Office PowerPoint</Application>
  <PresentationFormat>Широкоэкранный</PresentationFormat>
  <Paragraphs>96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Журналистское расследование</vt:lpstr>
      <vt:lpstr>Презентация PowerPoint</vt:lpstr>
      <vt:lpstr>Презентация PowerPoint</vt:lpstr>
      <vt:lpstr>Функции СЦК WSR: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Доп-2</dc:creator>
  <cp:lastModifiedBy>Гость</cp:lastModifiedBy>
  <cp:revision>27</cp:revision>
  <dcterms:created xsi:type="dcterms:W3CDTF">2015-12-11T06:03:43Z</dcterms:created>
  <dcterms:modified xsi:type="dcterms:W3CDTF">2016-05-30T11:43:00Z</dcterms:modified>
</cp:coreProperties>
</file>