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73" r:id="rId5"/>
    <p:sldId id="264" r:id="rId6"/>
    <p:sldId id="265" r:id="rId7"/>
    <p:sldId id="266" r:id="rId8"/>
    <p:sldId id="267" r:id="rId9"/>
    <p:sldId id="258" r:id="rId10"/>
    <p:sldId id="269" r:id="rId11"/>
    <p:sldId id="270" r:id="rId12"/>
    <p:sldId id="271" r:id="rId13"/>
    <p:sldId id="263" r:id="rId14"/>
    <p:sldId id="25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99E4A-24BE-47EB-97FA-4BF7674ADA5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75E31-0C1D-48B7-BAF0-3980A31525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обеспечение кадровых потребностей</a:t>
          </a:r>
          <a:endParaRPr lang="ru-RU" sz="2000" b="1" dirty="0">
            <a:solidFill>
              <a:schemeClr val="tx1"/>
            </a:solidFill>
          </a:endParaRPr>
        </a:p>
      </dgm:t>
    </dgm:pt>
    <dgm:pt modelId="{D9A0FD72-3326-424D-8877-2805723BD7C9}" type="parTrans" cxnId="{E4687E46-82FA-4248-95EA-BB485D72A941}">
      <dgm:prSet/>
      <dgm:spPr/>
      <dgm:t>
        <a:bodyPr/>
        <a:lstStyle/>
        <a:p>
          <a:endParaRPr lang="ru-RU"/>
        </a:p>
      </dgm:t>
    </dgm:pt>
    <dgm:pt modelId="{AEECA6EC-CCB2-41F3-A5C7-AFBD748F59A2}" type="sibTrans" cxnId="{E4687E46-82FA-4248-95EA-BB485D72A941}">
      <dgm:prSet/>
      <dgm:spPr/>
      <dgm:t>
        <a:bodyPr/>
        <a:lstStyle/>
        <a:p>
          <a:endParaRPr lang="ru-RU"/>
        </a:p>
      </dgm:t>
    </dgm:pt>
    <dgm:pt modelId="{52D3FBB7-5EC5-4133-B9D9-9291BF1333B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увеличение квалифицированных рабочих</a:t>
          </a:r>
          <a:endParaRPr lang="ru-RU" sz="2000" b="1" dirty="0">
            <a:solidFill>
              <a:schemeClr val="tx1"/>
            </a:solidFill>
          </a:endParaRPr>
        </a:p>
      </dgm:t>
    </dgm:pt>
    <dgm:pt modelId="{2A6E6C7D-6AE0-429B-BE48-C9940FA29423}" type="parTrans" cxnId="{87CC2B39-4264-423F-9294-EA2A033A8B51}">
      <dgm:prSet/>
      <dgm:spPr/>
      <dgm:t>
        <a:bodyPr/>
        <a:lstStyle/>
        <a:p>
          <a:endParaRPr lang="ru-RU"/>
        </a:p>
      </dgm:t>
    </dgm:pt>
    <dgm:pt modelId="{CBA92E87-9F16-434C-B006-F70DF1BEA0F1}" type="sibTrans" cxnId="{87CC2B39-4264-423F-9294-EA2A033A8B51}">
      <dgm:prSet/>
      <dgm:spPr/>
      <dgm:t>
        <a:bodyPr/>
        <a:lstStyle/>
        <a:p>
          <a:endParaRPr lang="ru-RU"/>
        </a:p>
      </dgm:t>
    </dgm:pt>
    <dgm:pt modelId="{C81265FB-B681-439C-A2E1-4912FF6F0FE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экономический рост СПК</a:t>
          </a:r>
          <a:endParaRPr lang="ru-RU" sz="2000" b="1" dirty="0">
            <a:solidFill>
              <a:schemeClr val="tx1"/>
            </a:solidFill>
          </a:endParaRPr>
        </a:p>
      </dgm:t>
    </dgm:pt>
    <dgm:pt modelId="{99A4E3BB-F324-4EED-8F25-C6BF31A5AE28}" type="parTrans" cxnId="{22B15F33-A6B2-4851-A033-E44FB245034B}">
      <dgm:prSet/>
      <dgm:spPr/>
      <dgm:t>
        <a:bodyPr/>
        <a:lstStyle/>
        <a:p>
          <a:endParaRPr lang="ru-RU"/>
        </a:p>
      </dgm:t>
    </dgm:pt>
    <dgm:pt modelId="{F43E8B77-E648-4754-BEB0-FCFD13646CB1}" type="sibTrans" cxnId="{22B15F33-A6B2-4851-A033-E44FB245034B}">
      <dgm:prSet/>
      <dgm:spPr/>
      <dgm:t>
        <a:bodyPr/>
        <a:lstStyle/>
        <a:p>
          <a:endParaRPr lang="ru-RU"/>
        </a:p>
      </dgm:t>
    </dgm:pt>
    <dgm:pt modelId="{B2F39336-49AA-4973-87B9-42BF2167A4E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подготовить для себя кадры точно «под заказ»</a:t>
          </a:r>
          <a:endParaRPr lang="ru-RU" sz="2000" b="1" dirty="0">
            <a:solidFill>
              <a:schemeClr val="tx1"/>
            </a:solidFill>
          </a:endParaRPr>
        </a:p>
      </dgm:t>
    </dgm:pt>
    <dgm:pt modelId="{06F37455-E37C-4ACA-B26A-B41F59154E08}" type="parTrans" cxnId="{C8E7ADF8-11CF-4ECD-9A54-EFA25EEE53D9}">
      <dgm:prSet/>
      <dgm:spPr/>
      <dgm:t>
        <a:bodyPr/>
        <a:lstStyle/>
        <a:p>
          <a:endParaRPr lang="ru-RU"/>
        </a:p>
      </dgm:t>
    </dgm:pt>
    <dgm:pt modelId="{8DC9367B-320D-457C-BBE3-53FE22A933B5}" type="sibTrans" cxnId="{C8E7ADF8-11CF-4ECD-9A54-EFA25EEE53D9}">
      <dgm:prSet/>
      <dgm:spPr/>
      <dgm:t>
        <a:bodyPr/>
        <a:lstStyle/>
        <a:p>
          <a:endParaRPr lang="ru-RU"/>
        </a:p>
      </dgm:t>
    </dgm:pt>
    <dgm:pt modelId="{7B90B239-5D18-4109-BFBD-BAF9476F6513}" type="pres">
      <dgm:prSet presAssocID="{FA599E4A-24BE-47EB-97FA-4BF7674ADA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C1CA85-E46B-4D81-9CBD-76BD4B444E23}" type="pres">
      <dgm:prSet presAssocID="{B2F39336-49AA-4973-87B9-42BF2167A4E1}" presName="node" presStyleLbl="node1" presStyleIdx="0" presStyleCnt="4" custScaleX="140626" custRadScaleRad="101459" custRadScaleInc="-19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8347-EEC3-485E-A3FA-CA87F7CCAC14}" type="pres">
      <dgm:prSet presAssocID="{8DC9367B-320D-457C-BBE3-53FE22A933B5}" presName="sibTrans" presStyleLbl="sibTrans2D1" presStyleIdx="0" presStyleCnt="4" custAng="3208329" custScaleX="59177" custLinFactX="35018" custLinFactNeighborX="100000" custLinFactNeighborY="67854"/>
      <dgm:spPr/>
      <dgm:t>
        <a:bodyPr/>
        <a:lstStyle/>
        <a:p>
          <a:endParaRPr lang="ru-RU"/>
        </a:p>
      </dgm:t>
    </dgm:pt>
    <dgm:pt modelId="{41052F91-74CD-4F89-903E-46E86C83DEF0}" type="pres">
      <dgm:prSet presAssocID="{8DC9367B-320D-457C-BBE3-53FE22A933B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C8379EE-10BF-4583-B181-3209444A5CBD}" type="pres">
      <dgm:prSet presAssocID="{CD275E31-0C1D-48B7-BAF0-3980A315253B}" presName="node" presStyleLbl="node1" presStyleIdx="1" presStyleCnt="4" custScaleX="149640" custScaleY="104531" custRadScaleRad="177589" custRadScaleInc="62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41101-E3F3-43AF-8761-9342BD3B3916}" type="pres">
      <dgm:prSet presAssocID="{AEECA6EC-CCB2-41F3-A5C7-AFBD748F59A2}" presName="sibTrans" presStyleLbl="sibTrans2D1" presStyleIdx="1" presStyleCnt="4" custScaleX="211044" custLinFactNeighborX="7861" custLinFactNeighborY="51095"/>
      <dgm:spPr/>
      <dgm:t>
        <a:bodyPr/>
        <a:lstStyle/>
        <a:p>
          <a:endParaRPr lang="ru-RU"/>
        </a:p>
      </dgm:t>
    </dgm:pt>
    <dgm:pt modelId="{63F6BA52-B794-4583-8DBE-8EA0FBCF2AF6}" type="pres">
      <dgm:prSet presAssocID="{AEECA6EC-CCB2-41F3-A5C7-AFBD748F59A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C4B1A76-5283-44C4-A99E-FEADA2A87829}" type="pres">
      <dgm:prSet presAssocID="{52D3FBB7-5EC5-4133-B9D9-9291BF1333B9}" presName="node" presStyleLbl="node1" presStyleIdx="2" presStyleCnt="4" custScaleX="180789" custRadScaleRad="112555" custRadScaleInc="6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35DBA-2D65-4A93-A7CB-10D926B1C7FC}" type="pres">
      <dgm:prSet presAssocID="{CBA92E87-9F16-434C-B006-F70DF1BEA0F1}" presName="sibTrans" presStyleLbl="sibTrans2D1" presStyleIdx="2" presStyleCnt="4" custAng="114231" custScaleX="298522" custLinFactX="-121917" custLinFactNeighborX="-200000" custLinFactNeighborY="33681"/>
      <dgm:spPr/>
      <dgm:t>
        <a:bodyPr/>
        <a:lstStyle/>
        <a:p>
          <a:endParaRPr lang="ru-RU"/>
        </a:p>
      </dgm:t>
    </dgm:pt>
    <dgm:pt modelId="{0B5BFF4E-F00B-40A5-80DA-B3FEC1F9E096}" type="pres">
      <dgm:prSet presAssocID="{CBA92E87-9F16-434C-B006-F70DF1BEA0F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7B7DA7A-9C91-4F83-96C5-3F7C7155BE86}" type="pres">
      <dgm:prSet presAssocID="{C81265FB-B681-439C-A2E1-4912FF6F0FE3}" presName="node" presStyleLbl="node1" presStyleIdx="3" presStyleCnt="4" custScaleX="139375" custRadScaleRad="138602" custRadScaleInc="6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4C981-B09C-45FD-A39F-FD9AA1FA6CE5}" type="pres">
      <dgm:prSet presAssocID="{F43E8B77-E648-4754-BEB0-FCFD13646CB1}" presName="sibTrans" presStyleLbl="sibTrans2D1" presStyleIdx="3" presStyleCnt="4" custScaleX="233928" custLinFactX="-15638" custLinFactNeighborX="-100000" custLinFactNeighborY="-55665"/>
      <dgm:spPr/>
      <dgm:t>
        <a:bodyPr/>
        <a:lstStyle/>
        <a:p>
          <a:endParaRPr lang="ru-RU"/>
        </a:p>
      </dgm:t>
    </dgm:pt>
    <dgm:pt modelId="{ACAD3497-A853-4580-943E-85A008D452B3}" type="pres">
      <dgm:prSet presAssocID="{F43E8B77-E648-4754-BEB0-FCFD13646CB1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BF6E5BC-2FA2-4278-A8C9-93A6AA51371D}" type="presOf" srcId="{CD275E31-0C1D-48B7-BAF0-3980A315253B}" destId="{8C8379EE-10BF-4583-B181-3209444A5CBD}" srcOrd="0" destOrd="0" presId="urn:microsoft.com/office/officeart/2005/8/layout/cycle2"/>
    <dgm:cxn modelId="{9C7F9A2D-9088-4543-8B45-35B7864CE4AD}" type="presOf" srcId="{C81265FB-B681-439C-A2E1-4912FF6F0FE3}" destId="{17B7DA7A-9C91-4F83-96C5-3F7C7155BE86}" srcOrd="0" destOrd="0" presId="urn:microsoft.com/office/officeart/2005/8/layout/cycle2"/>
    <dgm:cxn modelId="{CA103DFB-4CFB-46B2-8B48-42FABEEB1950}" type="presOf" srcId="{F43E8B77-E648-4754-BEB0-FCFD13646CB1}" destId="{ACAD3497-A853-4580-943E-85A008D452B3}" srcOrd="1" destOrd="0" presId="urn:microsoft.com/office/officeart/2005/8/layout/cycle2"/>
    <dgm:cxn modelId="{F3407C36-82D6-45CD-88C4-EA58C2D8E5D7}" type="presOf" srcId="{AEECA6EC-CCB2-41F3-A5C7-AFBD748F59A2}" destId="{B4841101-E3F3-43AF-8761-9342BD3B3916}" srcOrd="0" destOrd="0" presId="urn:microsoft.com/office/officeart/2005/8/layout/cycle2"/>
    <dgm:cxn modelId="{C8E7ADF8-11CF-4ECD-9A54-EFA25EEE53D9}" srcId="{FA599E4A-24BE-47EB-97FA-4BF7674ADA57}" destId="{B2F39336-49AA-4973-87B9-42BF2167A4E1}" srcOrd="0" destOrd="0" parTransId="{06F37455-E37C-4ACA-B26A-B41F59154E08}" sibTransId="{8DC9367B-320D-457C-BBE3-53FE22A933B5}"/>
    <dgm:cxn modelId="{F0CFFDDE-E4BE-46D6-ABC9-9DC0C38BF321}" type="presOf" srcId="{AEECA6EC-CCB2-41F3-A5C7-AFBD748F59A2}" destId="{63F6BA52-B794-4583-8DBE-8EA0FBCF2AF6}" srcOrd="1" destOrd="0" presId="urn:microsoft.com/office/officeart/2005/8/layout/cycle2"/>
    <dgm:cxn modelId="{61BAFE1C-050F-4C6A-AE31-AAAFE9129F73}" type="presOf" srcId="{52D3FBB7-5EC5-4133-B9D9-9291BF1333B9}" destId="{4C4B1A76-5283-44C4-A99E-FEADA2A87829}" srcOrd="0" destOrd="0" presId="urn:microsoft.com/office/officeart/2005/8/layout/cycle2"/>
    <dgm:cxn modelId="{0A857C65-0941-45D6-9BB1-9C4D19DD8B7C}" type="presOf" srcId="{8DC9367B-320D-457C-BBE3-53FE22A933B5}" destId="{41052F91-74CD-4F89-903E-46E86C83DEF0}" srcOrd="1" destOrd="0" presId="urn:microsoft.com/office/officeart/2005/8/layout/cycle2"/>
    <dgm:cxn modelId="{14F3D583-59A2-469B-BAFA-5F547CCA0404}" type="presOf" srcId="{FA599E4A-24BE-47EB-97FA-4BF7674ADA57}" destId="{7B90B239-5D18-4109-BFBD-BAF9476F6513}" srcOrd="0" destOrd="0" presId="urn:microsoft.com/office/officeart/2005/8/layout/cycle2"/>
    <dgm:cxn modelId="{87CC2B39-4264-423F-9294-EA2A033A8B51}" srcId="{FA599E4A-24BE-47EB-97FA-4BF7674ADA57}" destId="{52D3FBB7-5EC5-4133-B9D9-9291BF1333B9}" srcOrd="2" destOrd="0" parTransId="{2A6E6C7D-6AE0-429B-BE48-C9940FA29423}" sibTransId="{CBA92E87-9F16-434C-B006-F70DF1BEA0F1}"/>
    <dgm:cxn modelId="{22B15F33-A6B2-4851-A033-E44FB245034B}" srcId="{FA599E4A-24BE-47EB-97FA-4BF7674ADA57}" destId="{C81265FB-B681-439C-A2E1-4912FF6F0FE3}" srcOrd="3" destOrd="0" parTransId="{99A4E3BB-F324-4EED-8F25-C6BF31A5AE28}" sibTransId="{F43E8B77-E648-4754-BEB0-FCFD13646CB1}"/>
    <dgm:cxn modelId="{CE321474-D9CF-4E5B-AC3E-2B1C153C9AF2}" type="presOf" srcId="{B2F39336-49AA-4973-87B9-42BF2167A4E1}" destId="{0BC1CA85-E46B-4D81-9CBD-76BD4B444E23}" srcOrd="0" destOrd="0" presId="urn:microsoft.com/office/officeart/2005/8/layout/cycle2"/>
    <dgm:cxn modelId="{1A071E94-EA34-4915-AEF2-A0ECDA221A29}" type="presOf" srcId="{F43E8B77-E648-4754-BEB0-FCFD13646CB1}" destId="{9C44C981-B09C-45FD-A39F-FD9AA1FA6CE5}" srcOrd="0" destOrd="0" presId="urn:microsoft.com/office/officeart/2005/8/layout/cycle2"/>
    <dgm:cxn modelId="{E4687E46-82FA-4248-95EA-BB485D72A941}" srcId="{FA599E4A-24BE-47EB-97FA-4BF7674ADA57}" destId="{CD275E31-0C1D-48B7-BAF0-3980A315253B}" srcOrd="1" destOrd="0" parTransId="{D9A0FD72-3326-424D-8877-2805723BD7C9}" sibTransId="{AEECA6EC-CCB2-41F3-A5C7-AFBD748F59A2}"/>
    <dgm:cxn modelId="{F548EBF2-3862-4656-86B9-E9B2D5041896}" type="presOf" srcId="{CBA92E87-9F16-434C-B006-F70DF1BEA0F1}" destId="{0B5BFF4E-F00B-40A5-80DA-B3FEC1F9E096}" srcOrd="1" destOrd="0" presId="urn:microsoft.com/office/officeart/2005/8/layout/cycle2"/>
    <dgm:cxn modelId="{BB878DF2-2E82-48F1-B64B-8DE592E9F374}" type="presOf" srcId="{8DC9367B-320D-457C-BBE3-53FE22A933B5}" destId="{F2878347-EEC3-485E-A3FA-CA87F7CCAC14}" srcOrd="0" destOrd="0" presId="urn:microsoft.com/office/officeart/2005/8/layout/cycle2"/>
    <dgm:cxn modelId="{903A4E3E-04C3-4F7B-8FA2-289D6E47EBA8}" type="presOf" srcId="{CBA92E87-9F16-434C-B006-F70DF1BEA0F1}" destId="{EE635DBA-2D65-4A93-A7CB-10D926B1C7FC}" srcOrd="0" destOrd="0" presId="urn:microsoft.com/office/officeart/2005/8/layout/cycle2"/>
    <dgm:cxn modelId="{BBD55962-B39A-4FBD-8619-A2D07D5C0600}" type="presParOf" srcId="{7B90B239-5D18-4109-BFBD-BAF9476F6513}" destId="{0BC1CA85-E46B-4D81-9CBD-76BD4B444E23}" srcOrd="0" destOrd="0" presId="urn:microsoft.com/office/officeart/2005/8/layout/cycle2"/>
    <dgm:cxn modelId="{801B8A68-98FD-4655-B71D-288C84A5FB0C}" type="presParOf" srcId="{7B90B239-5D18-4109-BFBD-BAF9476F6513}" destId="{F2878347-EEC3-485E-A3FA-CA87F7CCAC14}" srcOrd="1" destOrd="0" presId="urn:microsoft.com/office/officeart/2005/8/layout/cycle2"/>
    <dgm:cxn modelId="{C324540F-52BE-4217-8C96-29E20837E1C8}" type="presParOf" srcId="{F2878347-EEC3-485E-A3FA-CA87F7CCAC14}" destId="{41052F91-74CD-4F89-903E-46E86C83DEF0}" srcOrd="0" destOrd="0" presId="urn:microsoft.com/office/officeart/2005/8/layout/cycle2"/>
    <dgm:cxn modelId="{711F6DCE-00D6-4640-9B6F-1F4C2699E013}" type="presParOf" srcId="{7B90B239-5D18-4109-BFBD-BAF9476F6513}" destId="{8C8379EE-10BF-4583-B181-3209444A5CBD}" srcOrd="2" destOrd="0" presId="urn:microsoft.com/office/officeart/2005/8/layout/cycle2"/>
    <dgm:cxn modelId="{1DE1BD32-33CB-497D-A110-B2B3B3DBBC56}" type="presParOf" srcId="{7B90B239-5D18-4109-BFBD-BAF9476F6513}" destId="{B4841101-E3F3-43AF-8761-9342BD3B3916}" srcOrd="3" destOrd="0" presId="urn:microsoft.com/office/officeart/2005/8/layout/cycle2"/>
    <dgm:cxn modelId="{2B6F90BE-51DF-4EFA-8FFD-B2FAC8EB5CFF}" type="presParOf" srcId="{B4841101-E3F3-43AF-8761-9342BD3B3916}" destId="{63F6BA52-B794-4583-8DBE-8EA0FBCF2AF6}" srcOrd="0" destOrd="0" presId="urn:microsoft.com/office/officeart/2005/8/layout/cycle2"/>
    <dgm:cxn modelId="{DA2F0C41-BE5B-48B9-A218-C18B23BC8C2F}" type="presParOf" srcId="{7B90B239-5D18-4109-BFBD-BAF9476F6513}" destId="{4C4B1A76-5283-44C4-A99E-FEADA2A87829}" srcOrd="4" destOrd="0" presId="urn:microsoft.com/office/officeart/2005/8/layout/cycle2"/>
    <dgm:cxn modelId="{4955444D-0124-432E-9EAF-D972F92CBE86}" type="presParOf" srcId="{7B90B239-5D18-4109-BFBD-BAF9476F6513}" destId="{EE635DBA-2D65-4A93-A7CB-10D926B1C7FC}" srcOrd="5" destOrd="0" presId="urn:microsoft.com/office/officeart/2005/8/layout/cycle2"/>
    <dgm:cxn modelId="{7A7F0A7B-2DF7-4A37-9000-F5ED721B098C}" type="presParOf" srcId="{EE635DBA-2D65-4A93-A7CB-10D926B1C7FC}" destId="{0B5BFF4E-F00B-40A5-80DA-B3FEC1F9E096}" srcOrd="0" destOrd="0" presId="urn:microsoft.com/office/officeart/2005/8/layout/cycle2"/>
    <dgm:cxn modelId="{CB49029C-9022-4EB3-87FF-7DF7373A22A0}" type="presParOf" srcId="{7B90B239-5D18-4109-BFBD-BAF9476F6513}" destId="{17B7DA7A-9C91-4F83-96C5-3F7C7155BE86}" srcOrd="6" destOrd="0" presId="urn:microsoft.com/office/officeart/2005/8/layout/cycle2"/>
    <dgm:cxn modelId="{235D75E0-4293-462B-9444-C335DFCBEE01}" type="presParOf" srcId="{7B90B239-5D18-4109-BFBD-BAF9476F6513}" destId="{9C44C981-B09C-45FD-A39F-FD9AA1FA6CE5}" srcOrd="7" destOrd="0" presId="urn:microsoft.com/office/officeart/2005/8/layout/cycle2"/>
    <dgm:cxn modelId="{75873425-46FE-4842-9E12-4162FC62F47A}" type="presParOf" srcId="{9C44C981-B09C-45FD-A39F-FD9AA1FA6CE5}" destId="{ACAD3497-A853-4580-943E-85A008D452B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0DDF5-0428-4F51-992A-0BA380F21393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61631-67A8-4665-9D3C-6C3419489DF3}">
      <dgm:prSet phldrT="[Текст]" custT="1"/>
      <dgm:spPr/>
      <dgm:t>
        <a:bodyPr/>
        <a:lstStyle/>
        <a:p>
          <a:r>
            <a:rPr lang="ru-RU" sz="2000" b="1" dirty="0" smtClean="0"/>
            <a:t>реальные производственные условия </a:t>
          </a:r>
          <a:endParaRPr lang="ru-RU" sz="2000" b="1" dirty="0"/>
        </a:p>
      </dgm:t>
    </dgm:pt>
    <dgm:pt modelId="{705CA47A-C540-49F3-9D79-A6E4ADEF2233}" type="parTrans" cxnId="{AB3FECCB-E855-49FA-833A-2502777B886F}">
      <dgm:prSet/>
      <dgm:spPr/>
      <dgm:t>
        <a:bodyPr/>
        <a:lstStyle/>
        <a:p>
          <a:endParaRPr lang="ru-RU"/>
        </a:p>
      </dgm:t>
    </dgm:pt>
    <dgm:pt modelId="{8A7C64B6-5703-4D7C-94A8-693E0B3D9930}" type="sibTrans" cxnId="{AB3FECCB-E855-49FA-833A-2502777B886F}">
      <dgm:prSet/>
      <dgm:spPr/>
      <dgm:t>
        <a:bodyPr/>
        <a:lstStyle/>
        <a:p>
          <a:endParaRPr lang="ru-RU"/>
        </a:p>
      </dgm:t>
    </dgm:pt>
    <dgm:pt modelId="{4B42ADFB-1103-4FF1-9199-B9F72FCAF26D}">
      <dgm:prSet phldrT="[Текст]" custT="1"/>
      <dgm:spPr/>
      <dgm:t>
        <a:bodyPr/>
        <a:lstStyle/>
        <a:p>
          <a:r>
            <a:rPr lang="ru-RU" sz="2000" b="1" dirty="0" smtClean="0"/>
            <a:t>работодатель платит заработную плату в период практики</a:t>
          </a:r>
          <a:endParaRPr lang="ru-RU" sz="2000" b="1" dirty="0"/>
        </a:p>
      </dgm:t>
    </dgm:pt>
    <dgm:pt modelId="{D3F0532B-0E93-4404-9202-EFF6F7DB9DE1}" type="parTrans" cxnId="{84D5ADDC-F893-461F-9BD6-9899DE977D1B}">
      <dgm:prSet/>
      <dgm:spPr/>
      <dgm:t>
        <a:bodyPr/>
        <a:lstStyle/>
        <a:p>
          <a:endParaRPr lang="ru-RU"/>
        </a:p>
      </dgm:t>
    </dgm:pt>
    <dgm:pt modelId="{BB3B0D5C-2B8A-499F-A193-FEED0196F010}" type="sibTrans" cxnId="{84D5ADDC-F893-461F-9BD6-9899DE977D1B}">
      <dgm:prSet/>
      <dgm:spPr/>
      <dgm:t>
        <a:bodyPr/>
        <a:lstStyle/>
        <a:p>
          <a:endParaRPr lang="ru-RU"/>
        </a:p>
      </dgm:t>
    </dgm:pt>
    <dgm:pt modelId="{B265AA19-32F2-4344-8D10-8C58F1914E34}">
      <dgm:prSet phldrT="[Текст]" custT="1"/>
      <dgm:spPr/>
      <dgm:t>
        <a:bodyPr/>
        <a:lstStyle/>
        <a:p>
          <a:r>
            <a:rPr lang="ru-RU" sz="2000" b="1" dirty="0" smtClean="0"/>
            <a:t>формируется  </a:t>
          </a:r>
        </a:p>
        <a:p>
          <a:r>
            <a:rPr lang="ru-RU" sz="2000" b="1" dirty="0" smtClean="0"/>
            <a:t>социальная компетентность и ответственность</a:t>
          </a:r>
          <a:endParaRPr lang="ru-RU" sz="2000" b="1" dirty="0"/>
        </a:p>
      </dgm:t>
    </dgm:pt>
    <dgm:pt modelId="{CB016405-902F-4C57-B66D-9BA3EAF2D7BF}" type="parTrans" cxnId="{F889212D-BE21-46E7-ABBB-20EA0351CA38}">
      <dgm:prSet/>
      <dgm:spPr/>
      <dgm:t>
        <a:bodyPr/>
        <a:lstStyle/>
        <a:p>
          <a:endParaRPr lang="ru-RU"/>
        </a:p>
      </dgm:t>
    </dgm:pt>
    <dgm:pt modelId="{3771BF5C-A3D6-435E-9A0E-9110B19EB2B2}" type="sibTrans" cxnId="{F889212D-BE21-46E7-ABBB-20EA0351CA38}">
      <dgm:prSet/>
      <dgm:spPr/>
      <dgm:t>
        <a:bodyPr/>
        <a:lstStyle/>
        <a:p>
          <a:endParaRPr lang="ru-RU"/>
        </a:p>
      </dgm:t>
    </dgm:pt>
    <dgm:pt modelId="{E93BA8FE-C3A0-4E14-8BC0-14D6B00C34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/>
            <a:t>умение работать</a:t>
          </a:r>
        </a:p>
        <a:p>
          <a:pPr>
            <a:lnSpc>
              <a:spcPct val="100000"/>
            </a:lnSpc>
          </a:pPr>
          <a:r>
            <a:rPr lang="ru-RU" sz="2000" b="1" dirty="0" smtClean="0"/>
            <a:t> в коллективе</a:t>
          </a:r>
          <a:endParaRPr lang="ru-RU" sz="2000" b="1" dirty="0"/>
        </a:p>
      </dgm:t>
    </dgm:pt>
    <dgm:pt modelId="{36873D41-E75C-4D24-9639-2F19F080CCC1}" type="parTrans" cxnId="{807949FE-2A81-4709-8F19-835329706C10}">
      <dgm:prSet/>
      <dgm:spPr/>
      <dgm:t>
        <a:bodyPr/>
        <a:lstStyle/>
        <a:p>
          <a:endParaRPr lang="ru-RU"/>
        </a:p>
      </dgm:t>
    </dgm:pt>
    <dgm:pt modelId="{3746DC8F-E3D4-4B5B-9262-5CDBD51F64DF}" type="sibTrans" cxnId="{807949FE-2A81-4709-8F19-835329706C10}">
      <dgm:prSet/>
      <dgm:spPr/>
      <dgm:t>
        <a:bodyPr/>
        <a:lstStyle/>
        <a:p>
          <a:endParaRPr lang="ru-RU"/>
        </a:p>
      </dgm:t>
    </dgm:pt>
    <dgm:pt modelId="{FC7C45B1-3A1E-4922-B40B-0927C94E2B42}">
      <dgm:prSet/>
      <dgm:spPr/>
      <dgm:t>
        <a:bodyPr/>
        <a:lstStyle/>
        <a:p>
          <a:r>
            <a:rPr lang="ru-RU" b="1" dirty="0" smtClean="0"/>
            <a:t>вероятность успешного трудоустройства </a:t>
          </a:r>
          <a:endParaRPr lang="ru-RU" b="1" dirty="0"/>
        </a:p>
      </dgm:t>
    </dgm:pt>
    <dgm:pt modelId="{7E9A42B2-7BA2-4EB6-A133-B05944E12226}" type="parTrans" cxnId="{FDB7E107-09E7-431B-9BF4-DF8080E66513}">
      <dgm:prSet/>
      <dgm:spPr/>
      <dgm:t>
        <a:bodyPr/>
        <a:lstStyle/>
        <a:p>
          <a:endParaRPr lang="ru-RU"/>
        </a:p>
      </dgm:t>
    </dgm:pt>
    <dgm:pt modelId="{F522F58F-BE4A-467D-A4CC-A44A83B648F6}" type="sibTrans" cxnId="{FDB7E107-09E7-431B-9BF4-DF8080E66513}">
      <dgm:prSet/>
      <dgm:spPr/>
      <dgm:t>
        <a:bodyPr/>
        <a:lstStyle/>
        <a:p>
          <a:endParaRPr lang="ru-RU"/>
        </a:p>
      </dgm:t>
    </dgm:pt>
    <dgm:pt modelId="{026ECB5E-CC17-4AC8-960E-EB5EE5E27CBE}">
      <dgm:prSet custT="1"/>
      <dgm:spPr/>
      <dgm:t>
        <a:bodyPr/>
        <a:lstStyle/>
        <a:p>
          <a:r>
            <a:rPr lang="ru-RU" sz="2000" b="1" dirty="0" smtClean="0"/>
            <a:t>управления собственной карьерой</a:t>
          </a:r>
          <a:endParaRPr lang="ru-RU" sz="2000" b="1" dirty="0"/>
        </a:p>
      </dgm:t>
    </dgm:pt>
    <dgm:pt modelId="{8BF7BC0F-B822-477B-BE7B-8857EE208ED4}" type="parTrans" cxnId="{CC669967-9F2E-43C2-A23E-EEAE8406AB81}">
      <dgm:prSet/>
      <dgm:spPr/>
      <dgm:t>
        <a:bodyPr/>
        <a:lstStyle/>
        <a:p>
          <a:endParaRPr lang="ru-RU"/>
        </a:p>
      </dgm:t>
    </dgm:pt>
    <dgm:pt modelId="{1D85237F-895C-49E1-8F22-9A7BD5D3FEDE}" type="sibTrans" cxnId="{CC669967-9F2E-43C2-A23E-EEAE8406AB81}">
      <dgm:prSet/>
      <dgm:spPr/>
      <dgm:t>
        <a:bodyPr/>
        <a:lstStyle/>
        <a:p>
          <a:endParaRPr lang="ru-RU"/>
        </a:p>
      </dgm:t>
    </dgm:pt>
    <dgm:pt modelId="{68D66114-268C-4D33-932A-01A651680BAE}" type="pres">
      <dgm:prSet presAssocID="{01A0DDF5-0428-4F51-992A-0BA380F2139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1AD7DE-6C61-42E3-B2C0-BACD2C33526D}" type="pres">
      <dgm:prSet presAssocID="{01A0DDF5-0428-4F51-992A-0BA380F21393}" presName="cycle" presStyleCnt="0"/>
      <dgm:spPr/>
    </dgm:pt>
    <dgm:pt modelId="{306DE76B-FF2E-4180-AD2E-2A35777E551C}" type="pres">
      <dgm:prSet presAssocID="{01A0DDF5-0428-4F51-992A-0BA380F21393}" presName="centerShape" presStyleCnt="0"/>
      <dgm:spPr/>
    </dgm:pt>
    <dgm:pt modelId="{A4F5AFFF-5568-44EF-A523-A631815E7423}" type="pres">
      <dgm:prSet presAssocID="{01A0DDF5-0428-4F51-992A-0BA380F21393}" presName="connSite" presStyleLbl="node1" presStyleIdx="0" presStyleCnt="7"/>
      <dgm:spPr/>
    </dgm:pt>
    <dgm:pt modelId="{50671A9A-6E81-41C0-ADDC-2C0077069818}" type="pres">
      <dgm:prSet presAssocID="{01A0DDF5-0428-4F51-992A-0BA380F21393}" presName="visible" presStyleLbl="node1" presStyleIdx="0" presStyleCnt="7" custScaleX="158957" custScaleY="217262" custLinFactNeighborX="-15565" custLinFactNeighborY="45925"/>
      <dgm:spPr>
        <a:noFill/>
      </dgm:spPr>
    </dgm:pt>
    <dgm:pt modelId="{FC799AF0-6ABC-4C57-A0F5-7833F87D2A7C}" type="pres">
      <dgm:prSet presAssocID="{705CA47A-C540-49F3-9D79-A6E4ADEF2233}" presName="Name25" presStyleLbl="parChTrans1D1" presStyleIdx="0" presStyleCnt="6"/>
      <dgm:spPr/>
      <dgm:t>
        <a:bodyPr/>
        <a:lstStyle/>
        <a:p>
          <a:endParaRPr lang="ru-RU"/>
        </a:p>
      </dgm:t>
    </dgm:pt>
    <dgm:pt modelId="{342B69F6-8C44-41E0-80DE-928583B35514}" type="pres">
      <dgm:prSet presAssocID="{59B61631-67A8-4665-9D3C-6C3419489DF3}" presName="node" presStyleCnt="0"/>
      <dgm:spPr/>
    </dgm:pt>
    <dgm:pt modelId="{B2EFEB09-C222-4AF3-A264-7A6460F42496}" type="pres">
      <dgm:prSet presAssocID="{59B61631-67A8-4665-9D3C-6C3419489DF3}" presName="parentNode" presStyleLbl="node1" presStyleIdx="1" presStyleCnt="7" custScaleX="417708" custScaleY="230087" custLinFactX="13278" custLinFactNeighborX="100000" custLinFactNeighborY="730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4E11C-72DA-4316-8005-0E950A21B895}" type="pres">
      <dgm:prSet presAssocID="{59B61631-67A8-4665-9D3C-6C3419489DF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9773B-EFCB-4DCC-8845-296449BBBBA6}" type="pres">
      <dgm:prSet presAssocID="{36873D41-E75C-4D24-9639-2F19F080CCC1}" presName="Name25" presStyleLbl="parChTrans1D1" presStyleIdx="1" presStyleCnt="6"/>
      <dgm:spPr/>
      <dgm:t>
        <a:bodyPr/>
        <a:lstStyle/>
        <a:p>
          <a:endParaRPr lang="ru-RU"/>
        </a:p>
      </dgm:t>
    </dgm:pt>
    <dgm:pt modelId="{B34B84D7-D1D3-481D-9227-5FAD9316C0DE}" type="pres">
      <dgm:prSet presAssocID="{E93BA8FE-C3A0-4E14-8BC0-14D6B00C3406}" presName="node" presStyleCnt="0"/>
      <dgm:spPr/>
    </dgm:pt>
    <dgm:pt modelId="{0CD28408-9266-417F-8360-D5D877948C48}" type="pres">
      <dgm:prSet presAssocID="{E93BA8FE-C3A0-4E14-8BC0-14D6B00C3406}" presName="parentNode" presStyleLbl="node1" presStyleIdx="2" presStyleCnt="7" custScaleX="369595" custScaleY="209739" custLinFactX="-121585" custLinFactNeighborX="-200000" custLinFactNeighborY="-373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9E579-F0CF-43ED-812A-906651361149}" type="pres">
      <dgm:prSet presAssocID="{E93BA8FE-C3A0-4E14-8BC0-14D6B00C3406}" presName="childNode" presStyleLbl="revTx" presStyleIdx="0" presStyleCnt="0">
        <dgm:presLayoutVars>
          <dgm:bulletEnabled val="1"/>
        </dgm:presLayoutVars>
      </dgm:prSet>
      <dgm:spPr/>
    </dgm:pt>
    <dgm:pt modelId="{EEDEB77E-9153-47AF-9226-4AC4B7A41FD1}" type="pres">
      <dgm:prSet presAssocID="{7E9A42B2-7BA2-4EB6-A133-B05944E12226}" presName="Name25" presStyleLbl="parChTrans1D1" presStyleIdx="2" presStyleCnt="6"/>
      <dgm:spPr/>
      <dgm:t>
        <a:bodyPr/>
        <a:lstStyle/>
        <a:p>
          <a:endParaRPr lang="ru-RU"/>
        </a:p>
      </dgm:t>
    </dgm:pt>
    <dgm:pt modelId="{213114B4-560E-4DF5-B817-C8008063CB3E}" type="pres">
      <dgm:prSet presAssocID="{FC7C45B1-3A1E-4922-B40B-0927C94E2B42}" presName="node" presStyleCnt="0"/>
      <dgm:spPr/>
    </dgm:pt>
    <dgm:pt modelId="{87676604-7238-4364-AED1-CACB75113998}" type="pres">
      <dgm:prSet presAssocID="{FC7C45B1-3A1E-4922-B40B-0927C94E2B42}" presName="parentNode" presStyleLbl="node1" presStyleIdx="3" presStyleCnt="7" custScaleX="363416" custScaleY="207467" custLinFactX="154770" custLinFactY="-57708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5CAD8-7E55-4256-81AE-E6BD11863ABC}" type="pres">
      <dgm:prSet presAssocID="{FC7C45B1-3A1E-4922-B40B-0927C94E2B42}" presName="childNode" presStyleLbl="revTx" presStyleIdx="0" presStyleCnt="0">
        <dgm:presLayoutVars>
          <dgm:bulletEnabled val="1"/>
        </dgm:presLayoutVars>
      </dgm:prSet>
      <dgm:spPr/>
    </dgm:pt>
    <dgm:pt modelId="{C14D89AE-4E1E-44DF-B651-3FB1AAC2D117}" type="pres">
      <dgm:prSet presAssocID="{D3F0532B-0E93-4404-9202-EFF6F7DB9DE1}" presName="Name25" presStyleLbl="parChTrans1D1" presStyleIdx="3" presStyleCnt="6"/>
      <dgm:spPr/>
      <dgm:t>
        <a:bodyPr/>
        <a:lstStyle/>
        <a:p>
          <a:endParaRPr lang="ru-RU"/>
        </a:p>
      </dgm:t>
    </dgm:pt>
    <dgm:pt modelId="{8FAB233B-E145-4A83-A1CD-E505E057DD3F}" type="pres">
      <dgm:prSet presAssocID="{4B42ADFB-1103-4FF1-9199-B9F72FCAF26D}" presName="node" presStyleCnt="0"/>
      <dgm:spPr/>
    </dgm:pt>
    <dgm:pt modelId="{3F870010-DEFB-430D-B7AD-512F92807B79}" type="pres">
      <dgm:prSet presAssocID="{4B42ADFB-1103-4FF1-9199-B9F72FCAF26D}" presName="parentNode" presStyleLbl="node1" presStyleIdx="4" presStyleCnt="7" custScaleX="386743" custScaleY="287893" custLinFactX="100000" custLinFactNeighborX="106646" custLinFactNeighborY="-619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E7F9F-5892-485E-A19E-D79ADAB1F401}" type="pres">
      <dgm:prSet presAssocID="{4B42ADFB-1103-4FF1-9199-B9F72FCAF26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31B30-A6F9-427E-810D-D998D0AC2C36}" type="pres">
      <dgm:prSet presAssocID="{8BF7BC0F-B822-477B-BE7B-8857EE208ED4}" presName="Name25" presStyleLbl="parChTrans1D1" presStyleIdx="4" presStyleCnt="6"/>
      <dgm:spPr/>
      <dgm:t>
        <a:bodyPr/>
        <a:lstStyle/>
        <a:p>
          <a:endParaRPr lang="ru-RU"/>
        </a:p>
      </dgm:t>
    </dgm:pt>
    <dgm:pt modelId="{061617CA-9C8E-42A8-8BEE-4D6B8B66EC43}" type="pres">
      <dgm:prSet presAssocID="{026ECB5E-CC17-4AC8-960E-EB5EE5E27CBE}" presName="node" presStyleCnt="0"/>
      <dgm:spPr/>
    </dgm:pt>
    <dgm:pt modelId="{007D1ED0-AF3F-4131-9D80-2902281C0B94}" type="pres">
      <dgm:prSet presAssocID="{026ECB5E-CC17-4AC8-960E-EB5EE5E27CBE}" presName="parentNode" presStyleLbl="node1" presStyleIdx="5" presStyleCnt="7" custScaleX="396518" custScaleY="193356" custLinFactX="164883" custLinFactNeighborX="200000" custLinFactNeighborY="304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F89A2-2EA0-418B-B52D-DC027BBE1830}" type="pres">
      <dgm:prSet presAssocID="{026ECB5E-CC17-4AC8-960E-EB5EE5E27CBE}" presName="childNode" presStyleLbl="revTx" presStyleIdx="0" presStyleCnt="0">
        <dgm:presLayoutVars>
          <dgm:bulletEnabled val="1"/>
        </dgm:presLayoutVars>
      </dgm:prSet>
      <dgm:spPr/>
    </dgm:pt>
    <dgm:pt modelId="{E1550C71-7013-47B3-A81A-5E290875DF34}" type="pres">
      <dgm:prSet presAssocID="{CB016405-902F-4C57-B66D-9BA3EAF2D7BF}" presName="Name25" presStyleLbl="parChTrans1D1" presStyleIdx="5" presStyleCnt="6"/>
      <dgm:spPr/>
      <dgm:t>
        <a:bodyPr/>
        <a:lstStyle/>
        <a:p>
          <a:endParaRPr lang="ru-RU"/>
        </a:p>
      </dgm:t>
    </dgm:pt>
    <dgm:pt modelId="{49D35E6A-E0FA-4F94-9C07-235BC8F0F285}" type="pres">
      <dgm:prSet presAssocID="{B265AA19-32F2-4344-8D10-8C58F1914E34}" presName="node" presStyleCnt="0"/>
      <dgm:spPr/>
    </dgm:pt>
    <dgm:pt modelId="{1D642C61-FB4B-40DD-ABF0-C1FB3626AB74}" type="pres">
      <dgm:prSet presAssocID="{B265AA19-32F2-4344-8D10-8C58F1914E34}" presName="parentNode" presStyleLbl="node1" presStyleIdx="6" presStyleCnt="7" custScaleX="609462" custScaleY="161246" custLinFactNeighborX="-96844" custLinFactNeighborY="-56891">
        <dgm:presLayoutVars>
          <dgm:chMax val="1"/>
          <dgm:bulletEnabled val="1"/>
        </dgm:presLayoutVars>
      </dgm:prSet>
      <dgm:spPr>
        <a:prstGeom prst="cube">
          <a:avLst/>
        </a:prstGeom>
      </dgm:spPr>
      <dgm:t>
        <a:bodyPr/>
        <a:lstStyle/>
        <a:p>
          <a:endParaRPr lang="ru-RU"/>
        </a:p>
      </dgm:t>
    </dgm:pt>
    <dgm:pt modelId="{B14EBB69-DAAE-41EC-B09B-D723ECB00ADF}" type="pres">
      <dgm:prSet presAssocID="{B265AA19-32F2-4344-8D10-8C58F1914E3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2E43C-CE35-4D24-8347-EA7B320D348E}" type="presOf" srcId="{026ECB5E-CC17-4AC8-960E-EB5EE5E27CBE}" destId="{007D1ED0-AF3F-4131-9D80-2902281C0B94}" srcOrd="0" destOrd="0" presId="urn:microsoft.com/office/officeart/2005/8/layout/radial2"/>
    <dgm:cxn modelId="{86ACE068-F799-4A88-AB2B-3349E80B9E7B}" type="presOf" srcId="{59B61631-67A8-4665-9D3C-6C3419489DF3}" destId="{B2EFEB09-C222-4AF3-A264-7A6460F42496}" srcOrd="0" destOrd="0" presId="urn:microsoft.com/office/officeart/2005/8/layout/radial2"/>
    <dgm:cxn modelId="{F889212D-BE21-46E7-ABBB-20EA0351CA38}" srcId="{01A0DDF5-0428-4F51-992A-0BA380F21393}" destId="{B265AA19-32F2-4344-8D10-8C58F1914E34}" srcOrd="5" destOrd="0" parTransId="{CB016405-902F-4C57-B66D-9BA3EAF2D7BF}" sibTransId="{3771BF5C-A3D6-435E-9A0E-9110B19EB2B2}"/>
    <dgm:cxn modelId="{D6ACD27A-18EC-49C5-AE53-4704937C1543}" type="presOf" srcId="{4B42ADFB-1103-4FF1-9199-B9F72FCAF26D}" destId="{3F870010-DEFB-430D-B7AD-512F92807B79}" srcOrd="0" destOrd="0" presId="urn:microsoft.com/office/officeart/2005/8/layout/radial2"/>
    <dgm:cxn modelId="{69036158-9794-490B-B059-37DECBD9918F}" type="presOf" srcId="{E93BA8FE-C3A0-4E14-8BC0-14D6B00C3406}" destId="{0CD28408-9266-417F-8360-D5D877948C48}" srcOrd="0" destOrd="0" presId="urn:microsoft.com/office/officeart/2005/8/layout/radial2"/>
    <dgm:cxn modelId="{84D5ADDC-F893-461F-9BD6-9899DE977D1B}" srcId="{01A0DDF5-0428-4F51-992A-0BA380F21393}" destId="{4B42ADFB-1103-4FF1-9199-B9F72FCAF26D}" srcOrd="3" destOrd="0" parTransId="{D3F0532B-0E93-4404-9202-EFF6F7DB9DE1}" sibTransId="{BB3B0D5C-2B8A-499F-A193-FEED0196F010}"/>
    <dgm:cxn modelId="{E7931195-A35B-4C77-B8DC-A2256448981A}" type="presOf" srcId="{D3F0532B-0E93-4404-9202-EFF6F7DB9DE1}" destId="{C14D89AE-4E1E-44DF-B651-3FB1AAC2D117}" srcOrd="0" destOrd="0" presId="urn:microsoft.com/office/officeart/2005/8/layout/radial2"/>
    <dgm:cxn modelId="{EEA7F4EE-6845-4EC9-8E82-C7E04E1A471A}" type="presOf" srcId="{8BF7BC0F-B822-477B-BE7B-8857EE208ED4}" destId="{6AB31B30-A6F9-427E-810D-D998D0AC2C36}" srcOrd="0" destOrd="0" presId="urn:microsoft.com/office/officeart/2005/8/layout/radial2"/>
    <dgm:cxn modelId="{DAC90A78-6BE4-4E12-BD56-E580EA638294}" type="presOf" srcId="{36873D41-E75C-4D24-9639-2F19F080CCC1}" destId="{D7F9773B-EFCB-4DCC-8845-296449BBBBA6}" srcOrd="0" destOrd="0" presId="urn:microsoft.com/office/officeart/2005/8/layout/radial2"/>
    <dgm:cxn modelId="{A7CF8D7F-533C-4D49-B20F-34205EEF1F57}" type="presOf" srcId="{FC7C45B1-3A1E-4922-B40B-0927C94E2B42}" destId="{87676604-7238-4364-AED1-CACB75113998}" srcOrd="0" destOrd="0" presId="urn:microsoft.com/office/officeart/2005/8/layout/radial2"/>
    <dgm:cxn modelId="{69222F5E-0629-4AAD-B313-BED62D7B2B0A}" type="presOf" srcId="{CB016405-902F-4C57-B66D-9BA3EAF2D7BF}" destId="{E1550C71-7013-47B3-A81A-5E290875DF34}" srcOrd="0" destOrd="0" presId="urn:microsoft.com/office/officeart/2005/8/layout/radial2"/>
    <dgm:cxn modelId="{FDB7E107-09E7-431B-9BF4-DF8080E66513}" srcId="{01A0DDF5-0428-4F51-992A-0BA380F21393}" destId="{FC7C45B1-3A1E-4922-B40B-0927C94E2B42}" srcOrd="2" destOrd="0" parTransId="{7E9A42B2-7BA2-4EB6-A133-B05944E12226}" sibTransId="{F522F58F-BE4A-467D-A4CC-A44A83B648F6}"/>
    <dgm:cxn modelId="{E7E4D740-602B-4516-B8BA-60F15C841FAA}" type="presOf" srcId="{7E9A42B2-7BA2-4EB6-A133-B05944E12226}" destId="{EEDEB77E-9153-47AF-9226-4AC4B7A41FD1}" srcOrd="0" destOrd="0" presId="urn:microsoft.com/office/officeart/2005/8/layout/radial2"/>
    <dgm:cxn modelId="{AB3FECCB-E855-49FA-833A-2502777B886F}" srcId="{01A0DDF5-0428-4F51-992A-0BA380F21393}" destId="{59B61631-67A8-4665-9D3C-6C3419489DF3}" srcOrd="0" destOrd="0" parTransId="{705CA47A-C540-49F3-9D79-A6E4ADEF2233}" sibTransId="{8A7C64B6-5703-4D7C-94A8-693E0B3D9930}"/>
    <dgm:cxn modelId="{CC669967-9F2E-43C2-A23E-EEAE8406AB81}" srcId="{01A0DDF5-0428-4F51-992A-0BA380F21393}" destId="{026ECB5E-CC17-4AC8-960E-EB5EE5E27CBE}" srcOrd="4" destOrd="0" parTransId="{8BF7BC0F-B822-477B-BE7B-8857EE208ED4}" sibTransId="{1D85237F-895C-49E1-8F22-9A7BD5D3FEDE}"/>
    <dgm:cxn modelId="{5E8B1136-F1D1-43AB-9B77-E49096AD9951}" type="presOf" srcId="{705CA47A-C540-49F3-9D79-A6E4ADEF2233}" destId="{FC799AF0-6ABC-4C57-A0F5-7833F87D2A7C}" srcOrd="0" destOrd="0" presId="urn:microsoft.com/office/officeart/2005/8/layout/radial2"/>
    <dgm:cxn modelId="{F8496555-3764-4183-A45B-578F8C25359C}" type="presOf" srcId="{01A0DDF5-0428-4F51-992A-0BA380F21393}" destId="{68D66114-268C-4D33-932A-01A651680BAE}" srcOrd="0" destOrd="0" presId="urn:microsoft.com/office/officeart/2005/8/layout/radial2"/>
    <dgm:cxn modelId="{807949FE-2A81-4709-8F19-835329706C10}" srcId="{01A0DDF5-0428-4F51-992A-0BA380F21393}" destId="{E93BA8FE-C3A0-4E14-8BC0-14D6B00C3406}" srcOrd="1" destOrd="0" parTransId="{36873D41-E75C-4D24-9639-2F19F080CCC1}" sibTransId="{3746DC8F-E3D4-4B5B-9262-5CDBD51F64DF}"/>
    <dgm:cxn modelId="{B33621CE-24B8-4FC0-AEF3-FD573600A444}" type="presOf" srcId="{B265AA19-32F2-4344-8D10-8C58F1914E34}" destId="{1D642C61-FB4B-40DD-ABF0-C1FB3626AB74}" srcOrd="0" destOrd="0" presId="urn:microsoft.com/office/officeart/2005/8/layout/radial2"/>
    <dgm:cxn modelId="{DCB1CBA7-6B13-48B2-B515-F1B7A188F112}" type="presParOf" srcId="{68D66114-268C-4D33-932A-01A651680BAE}" destId="{FC1AD7DE-6C61-42E3-B2C0-BACD2C33526D}" srcOrd="0" destOrd="0" presId="urn:microsoft.com/office/officeart/2005/8/layout/radial2"/>
    <dgm:cxn modelId="{7C6A5E7A-EB55-4143-B040-6F51A10DC427}" type="presParOf" srcId="{FC1AD7DE-6C61-42E3-B2C0-BACD2C33526D}" destId="{306DE76B-FF2E-4180-AD2E-2A35777E551C}" srcOrd="0" destOrd="0" presId="urn:microsoft.com/office/officeart/2005/8/layout/radial2"/>
    <dgm:cxn modelId="{4DD26788-0DAF-4C31-B1A8-2769521E2A37}" type="presParOf" srcId="{306DE76B-FF2E-4180-AD2E-2A35777E551C}" destId="{A4F5AFFF-5568-44EF-A523-A631815E7423}" srcOrd="0" destOrd="0" presId="urn:microsoft.com/office/officeart/2005/8/layout/radial2"/>
    <dgm:cxn modelId="{B10E7127-D90C-4F92-BDCE-B23791AFF21E}" type="presParOf" srcId="{306DE76B-FF2E-4180-AD2E-2A35777E551C}" destId="{50671A9A-6E81-41C0-ADDC-2C0077069818}" srcOrd="1" destOrd="0" presId="urn:microsoft.com/office/officeart/2005/8/layout/radial2"/>
    <dgm:cxn modelId="{001538DB-4953-4DB2-86C3-C17EE91B6B99}" type="presParOf" srcId="{FC1AD7DE-6C61-42E3-B2C0-BACD2C33526D}" destId="{FC799AF0-6ABC-4C57-A0F5-7833F87D2A7C}" srcOrd="1" destOrd="0" presId="urn:microsoft.com/office/officeart/2005/8/layout/radial2"/>
    <dgm:cxn modelId="{B6B16E84-1D6E-4B7D-81BC-78B54ED68F0C}" type="presParOf" srcId="{FC1AD7DE-6C61-42E3-B2C0-BACD2C33526D}" destId="{342B69F6-8C44-41E0-80DE-928583B35514}" srcOrd="2" destOrd="0" presId="urn:microsoft.com/office/officeart/2005/8/layout/radial2"/>
    <dgm:cxn modelId="{265D3FEA-774D-413B-8EAE-0F4F0902D0C2}" type="presParOf" srcId="{342B69F6-8C44-41E0-80DE-928583B35514}" destId="{B2EFEB09-C222-4AF3-A264-7A6460F42496}" srcOrd="0" destOrd="0" presId="urn:microsoft.com/office/officeart/2005/8/layout/radial2"/>
    <dgm:cxn modelId="{6D347C0D-B097-4ABB-97E9-DCCAF51650B3}" type="presParOf" srcId="{342B69F6-8C44-41E0-80DE-928583B35514}" destId="{9974E11C-72DA-4316-8005-0E950A21B895}" srcOrd="1" destOrd="0" presId="urn:microsoft.com/office/officeart/2005/8/layout/radial2"/>
    <dgm:cxn modelId="{28BBA97D-E594-4FE4-BFB6-DA93959A5572}" type="presParOf" srcId="{FC1AD7DE-6C61-42E3-B2C0-BACD2C33526D}" destId="{D7F9773B-EFCB-4DCC-8845-296449BBBBA6}" srcOrd="3" destOrd="0" presId="urn:microsoft.com/office/officeart/2005/8/layout/radial2"/>
    <dgm:cxn modelId="{C0B913A7-A055-48DF-A7D4-DE3B8E510642}" type="presParOf" srcId="{FC1AD7DE-6C61-42E3-B2C0-BACD2C33526D}" destId="{B34B84D7-D1D3-481D-9227-5FAD9316C0DE}" srcOrd="4" destOrd="0" presId="urn:microsoft.com/office/officeart/2005/8/layout/radial2"/>
    <dgm:cxn modelId="{389EBE91-C76E-44D7-98F7-337EEDD334B9}" type="presParOf" srcId="{B34B84D7-D1D3-481D-9227-5FAD9316C0DE}" destId="{0CD28408-9266-417F-8360-D5D877948C48}" srcOrd="0" destOrd="0" presId="urn:microsoft.com/office/officeart/2005/8/layout/radial2"/>
    <dgm:cxn modelId="{F67C1724-76F2-4CE2-943F-0467958382C4}" type="presParOf" srcId="{B34B84D7-D1D3-481D-9227-5FAD9316C0DE}" destId="{75B9E579-F0CF-43ED-812A-906651361149}" srcOrd="1" destOrd="0" presId="urn:microsoft.com/office/officeart/2005/8/layout/radial2"/>
    <dgm:cxn modelId="{80B49B5C-37F2-451F-B01A-13E97BD1F36A}" type="presParOf" srcId="{FC1AD7DE-6C61-42E3-B2C0-BACD2C33526D}" destId="{EEDEB77E-9153-47AF-9226-4AC4B7A41FD1}" srcOrd="5" destOrd="0" presId="urn:microsoft.com/office/officeart/2005/8/layout/radial2"/>
    <dgm:cxn modelId="{25CDA3EF-606F-452A-A540-233DDD29F390}" type="presParOf" srcId="{FC1AD7DE-6C61-42E3-B2C0-BACD2C33526D}" destId="{213114B4-560E-4DF5-B817-C8008063CB3E}" srcOrd="6" destOrd="0" presId="urn:microsoft.com/office/officeart/2005/8/layout/radial2"/>
    <dgm:cxn modelId="{F261A0DB-7752-4B7E-A749-4A3B7007616C}" type="presParOf" srcId="{213114B4-560E-4DF5-B817-C8008063CB3E}" destId="{87676604-7238-4364-AED1-CACB75113998}" srcOrd="0" destOrd="0" presId="urn:microsoft.com/office/officeart/2005/8/layout/radial2"/>
    <dgm:cxn modelId="{1F57C27C-620B-452B-94C9-A3121A3499E1}" type="presParOf" srcId="{213114B4-560E-4DF5-B817-C8008063CB3E}" destId="{A295CAD8-7E55-4256-81AE-E6BD11863ABC}" srcOrd="1" destOrd="0" presId="urn:microsoft.com/office/officeart/2005/8/layout/radial2"/>
    <dgm:cxn modelId="{BABACA86-1A5D-4272-A6F3-A3C72932A696}" type="presParOf" srcId="{FC1AD7DE-6C61-42E3-B2C0-BACD2C33526D}" destId="{C14D89AE-4E1E-44DF-B651-3FB1AAC2D117}" srcOrd="7" destOrd="0" presId="urn:microsoft.com/office/officeart/2005/8/layout/radial2"/>
    <dgm:cxn modelId="{49EFD0F6-6B85-438C-9E16-1ACD75600FAB}" type="presParOf" srcId="{FC1AD7DE-6C61-42E3-B2C0-BACD2C33526D}" destId="{8FAB233B-E145-4A83-A1CD-E505E057DD3F}" srcOrd="8" destOrd="0" presId="urn:microsoft.com/office/officeart/2005/8/layout/radial2"/>
    <dgm:cxn modelId="{A6A12CAE-FEF9-475F-B5DF-060AF8466916}" type="presParOf" srcId="{8FAB233B-E145-4A83-A1CD-E505E057DD3F}" destId="{3F870010-DEFB-430D-B7AD-512F92807B79}" srcOrd="0" destOrd="0" presId="urn:microsoft.com/office/officeart/2005/8/layout/radial2"/>
    <dgm:cxn modelId="{42FA7948-FDCC-46F3-A6CF-29E6856EBB77}" type="presParOf" srcId="{8FAB233B-E145-4A83-A1CD-E505E057DD3F}" destId="{717E7F9F-5892-485E-A19E-D79ADAB1F401}" srcOrd="1" destOrd="0" presId="urn:microsoft.com/office/officeart/2005/8/layout/radial2"/>
    <dgm:cxn modelId="{ED8505B9-CB80-4656-B96E-DADC27CBB4BD}" type="presParOf" srcId="{FC1AD7DE-6C61-42E3-B2C0-BACD2C33526D}" destId="{6AB31B30-A6F9-427E-810D-D998D0AC2C36}" srcOrd="9" destOrd="0" presId="urn:microsoft.com/office/officeart/2005/8/layout/radial2"/>
    <dgm:cxn modelId="{65ED1786-1C30-4E01-9BD0-898E7BBEC986}" type="presParOf" srcId="{FC1AD7DE-6C61-42E3-B2C0-BACD2C33526D}" destId="{061617CA-9C8E-42A8-8BEE-4D6B8B66EC43}" srcOrd="10" destOrd="0" presId="urn:microsoft.com/office/officeart/2005/8/layout/radial2"/>
    <dgm:cxn modelId="{35E6B2DF-1AC9-440F-920F-E6F13FFCB3A2}" type="presParOf" srcId="{061617CA-9C8E-42A8-8BEE-4D6B8B66EC43}" destId="{007D1ED0-AF3F-4131-9D80-2902281C0B94}" srcOrd="0" destOrd="0" presId="urn:microsoft.com/office/officeart/2005/8/layout/radial2"/>
    <dgm:cxn modelId="{0E18FA65-3560-4B1E-801C-B906BA5EBA22}" type="presParOf" srcId="{061617CA-9C8E-42A8-8BEE-4D6B8B66EC43}" destId="{536F89A2-2EA0-418B-B52D-DC027BBE1830}" srcOrd="1" destOrd="0" presId="urn:microsoft.com/office/officeart/2005/8/layout/radial2"/>
    <dgm:cxn modelId="{30B2CC0C-319E-4CEB-AA23-F0AF38E690E1}" type="presParOf" srcId="{FC1AD7DE-6C61-42E3-B2C0-BACD2C33526D}" destId="{E1550C71-7013-47B3-A81A-5E290875DF34}" srcOrd="11" destOrd="0" presId="urn:microsoft.com/office/officeart/2005/8/layout/radial2"/>
    <dgm:cxn modelId="{C8DE888A-6C31-460A-BC53-3C5D590BFF11}" type="presParOf" srcId="{FC1AD7DE-6C61-42E3-B2C0-BACD2C33526D}" destId="{49D35E6A-E0FA-4F94-9C07-235BC8F0F285}" srcOrd="12" destOrd="0" presId="urn:microsoft.com/office/officeart/2005/8/layout/radial2"/>
    <dgm:cxn modelId="{1B940E44-0DBA-41CF-8BE6-E504D657D64A}" type="presParOf" srcId="{49D35E6A-E0FA-4F94-9C07-235BC8F0F285}" destId="{1D642C61-FB4B-40DD-ABF0-C1FB3626AB74}" srcOrd="0" destOrd="0" presId="urn:microsoft.com/office/officeart/2005/8/layout/radial2"/>
    <dgm:cxn modelId="{F6BF5CE0-B68F-4517-9A08-9BC77B39DF54}" type="presParOf" srcId="{49D35E6A-E0FA-4F94-9C07-235BC8F0F285}" destId="{B14EBB69-DAAE-41EC-B09B-D723ECB00AD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1CA85-E46B-4D81-9CBD-76BD4B444E23}">
      <dsp:nvSpPr>
        <dsp:cNvPr id="0" name=""/>
        <dsp:cNvSpPr/>
      </dsp:nvSpPr>
      <dsp:spPr>
        <a:xfrm>
          <a:off x="3449631" y="0"/>
          <a:ext cx="2741193" cy="1949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подготовить для себя кадры точно «под заказ»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851069" y="285465"/>
        <a:ext cx="1938317" cy="1378349"/>
      </dsp:txXfrm>
    </dsp:sp>
    <dsp:sp modelId="{F2878347-EEC3-485E-A3FA-CA87F7CCAC14}">
      <dsp:nvSpPr>
        <dsp:cNvPr id="0" name=""/>
        <dsp:cNvSpPr/>
      </dsp:nvSpPr>
      <dsp:spPr>
        <a:xfrm rot="6023612">
          <a:off x="8186766" y="2941586"/>
          <a:ext cx="918902" cy="65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8303251" y="2976099"/>
        <a:ext cx="721538" cy="394729"/>
      </dsp:txXfrm>
    </dsp:sp>
    <dsp:sp modelId="{8C8379EE-10BF-4583-B181-3209444A5CBD}">
      <dsp:nvSpPr>
        <dsp:cNvPr id="0" name=""/>
        <dsp:cNvSpPr/>
      </dsp:nvSpPr>
      <dsp:spPr>
        <a:xfrm>
          <a:off x="6919339" y="3760378"/>
          <a:ext cx="2916901" cy="2037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обеспечение кадровых потребностей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346509" y="4058778"/>
        <a:ext cx="2062561" cy="1440800"/>
      </dsp:txXfrm>
    </dsp:sp>
    <dsp:sp modelId="{B4841101-E3F3-43AF-8761-9342BD3B3916}">
      <dsp:nvSpPr>
        <dsp:cNvPr id="0" name=""/>
        <dsp:cNvSpPr/>
      </dsp:nvSpPr>
      <dsp:spPr>
        <a:xfrm rot="10565158">
          <a:off x="5738494" y="4924959"/>
          <a:ext cx="1326630" cy="65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5935628" y="5049799"/>
        <a:ext cx="1129266" cy="394729"/>
      </dsp:txXfrm>
    </dsp:sp>
    <dsp:sp modelId="{4C4B1A76-5283-44C4-A99E-FEADA2A87829}">
      <dsp:nvSpPr>
        <dsp:cNvPr id="0" name=""/>
        <dsp:cNvSpPr/>
      </dsp:nvSpPr>
      <dsp:spPr>
        <a:xfrm>
          <a:off x="2232251" y="4104455"/>
          <a:ext cx="3524082" cy="1949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увеличение квалифицированных рабочих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48341" y="4389920"/>
        <a:ext cx="2491902" cy="1378349"/>
      </dsp:txXfrm>
    </dsp:sp>
    <dsp:sp modelId="{EE635DBA-2D65-4A93-A7CB-10D926B1C7FC}">
      <dsp:nvSpPr>
        <dsp:cNvPr id="0" name=""/>
        <dsp:cNvSpPr/>
      </dsp:nvSpPr>
      <dsp:spPr>
        <a:xfrm rot="14006848">
          <a:off x="1733756" y="3868821"/>
          <a:ext cx="877240" cy="65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1891209" y="4079669"/>
        <a:ext cx="679876" cy="394729"/>
      </dsp:txXfrm>
    </dsp:sp>
    <dsp:sp modelId="{17B7DA7A-9C91-4F83-96C5-3F7C7155BE86}">
      <dsp:nvSpPr>
        <dsp:cNvPr id="0" name=""/>
        <dsp:cNvSpPr/>
      </dsp:nvSpPr>
      <dsp:spPr>
        <a:xfrm>
          <a:off x="909847" y="1931128"/>
          <a:ext cx="2716807" cy="1949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экономический рост СПК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307714" y="2216593"/>
        <a:ext cx="1921073" cy="1378349"/>
      </dsp:txXfrm>
    </dsp:sp>
    <dsp:sp modelId="{9C44C981-B09C-45FD-A39F-FD9AA1FA6CE5}">
      <dsp:nvSpPr>
        <dsp:cNvPr id="0" name=""/>
        <dsp:cNvSpPr/>
      </dsp:nvSpPr>
      <dsp:spPr>
        <a:xfrm rot="19373072">
          <a:off x="2482768" y="1254249"/>
          <a:ext cx="1055299" cy="657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502759" y="1445372"/>
        <a:ext cx="857935" cy="394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50C71-7013-47B3-A81A-5E290875DF34}">
      <dsp:nvSpPr>
        <dsp:cNvPr id="0" name=""/>
        <dsp:cNvSpPr/>
      </dsp:nvSpPr>
      <dsp:spPr>
        <a:xfrm rot="4368952">
          <a:off x="1791665" y="4008275"/>
          <a:ext cx="978039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978039" y="13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31B30-A6F9-427E-810D-D998D0AC2C36}">
      <dsp:nvSpPr>
        <dsp:cNvPr id="0" name=""/>
        <dsp:cNvSpPr/>
      </dsp:nvSpPr>
      <dsp:spPr>
        <a:xfrm rot="1186400">
          <a:off x="2357286" y="3853098"/>
          <a:ext cx="3645694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3645694" y="13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D89AE-4E1E-44DF-B651-3FB1AAC2D117}">
      <dsp:nvSpPr>
        <dsp:cNvPr id="0" name=""/>
        <dsp:cNvSpPr/>
      </dsp:nvSpPr>
      <dsp:spPr>
        <a:xfrm rot="43506">
          <a:off x="2464675" y="3085507"/>
          <a:ext cx="2221110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2221110" y="13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EB77E-9153-47AF-9226-4AC4B7A41FD1}">
      <dsp:nvSpPr>
        <dsp:cNvPr id="0" name=""/>
        <dsp:cNvSpPr/>
      </dsp:nvSpPr>
      <dsp:spPr>
        <a:xfrm rot="20487959">
          <a:off x="2362159" y="2277127"/>
          <a:ext cx="3956623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3956623" y="13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9773B-EFCB-4DCC-8845-296449BBBBA6}">
      <dsp:nvSpPr>
        <dsp:cNvPr id="0" name=""/>
        <dsp:cNvSpPr/>
      </dsp:nvSpPr>
      <dsp:spPr>
        <a:xfrm rot="15561377">
          <a:off x="1536571" y="2288523"/>
          <a:ext cx="613065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613065" y="13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99AF0-6ABC-4C57-A0F5-7833F87D2A7C}">
      <dsp:nvSpPr>
        <dsp:cNvPr id="0" name=""/>
        <dsp:cNvSpPr/>
      </dsp:nvSpPr>
      <dsp:spPr>
        <a:xfrm rot="19321036">
          <a:off x="2327811" y="2296110"/>
          <a:ext cx="1293203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1293203" y="13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71A9A-6E81-41C0-ADDC-2C0077069818}">
      <dsp:nvSpPr>
        <dsp:cNvPr id="0" name=""/>
        <dsp:cNvSpPr/>
      </dsp:nvSpPr>
      <dsp:spPr>
        <a:xfrm>
          <a:off x="697467" y="2226791"/>
          <a:ext cx="2160232" cy="2952599"/>
        </a:xfrm>
        <a:prstGeom prst="ellipse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EFEB09-C222-4AF3-A264-7A6460F42496}">
      <dsp:nvSpPr>
        <dsp:cNvPr id="0" name=""/>
        <dsp:cNvSpPr/>
      </dsp:nvSpPr>
      <dsp:spPr>
        <a:xfrm>
          <a:off x="2762771" y="207124"/>
          <a:ext cx="3406001" cy="18761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реальные производственные условия </a:t>
          </a:r>
          <a:endParaRPr lang="ru-RU" sz="2000" b="1" kern="1200" dirty="0"/>
        </a:p>
      </dsp:txBody>
      <dsp:txXfrm>
        <a:off x="3261568" y="481878"/>
        <a:ext cx="2408407" cy="1326627"/>
      </dsp:txXfrm>
    </dsp:sp>
    <dsp:sp modelId="{0CD28408-9266-417F-8360-D5D877948C48}">
      <dsp:nvSpPr>
        <dsp:cNvPr id="0" name=""/>
        <dsp:cNvSpPr/>
      </dsp:nvSpPr>
      <dsp:spPr>
        <a:xfrm>
          <a:off x="119845" y="295404"/>
          <a:ext cx="3013687" cy="17102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умение работать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в коллективе</a:t>
          </a:r>
          <a:endParaRPr lang="ru-RU" sz="2000" b="1" kern="1200" dirty="0"/>
        </a:p>
      </dsp:txBody>
      <dsp:txXfrm>
        <a:off x="561189" y="545859"/>
        <a:ext cx="2130999" cy="1209307"/>
      </dsp:txXfrm>
    </dsp:sp>
    <dsp:sp modelId="{87676604-7238-4364-AED1-CACB75113998}">
      <dsp:nvSpPr>
        <dsp:cNvPr id="0" name=""/>
        <dsp:cNvSpPr/>
      </dsp:nvSpPr>
      <dsp:spPr>
        <a:xfrm>
          <a:off x="6012156" y="387643"/>
          <a:ext cx="2963303" cy="16916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вероятность успешного трудоустройства </a:t>
          </a:r>
          <a:endParaRPr lang="ru-RU" sz="2200" b="1" kern="1200" dirty="0"/>
        </a:p>
      </dsp:txBody>
      <dsp:txXfrm>
        <a:off x="6446122" y="635385"/>
        <a:ext cx="2095371" cy="1196207"/>
      </dsp:txXfrm>
    </dsp:sp>
    <dsp:sp modelId="{3F870010-DEFB-430D-B7AD-512F92807B79}">
      <dsp:nvSpPr>
        <dsp:cNvPr id="0" name=""/>
        <dsp:cNvSpPr/>
      </dsp:nvSpPr>
      <dsp:spPr>
        <a:xfrm>
          <a:off x="4685469" y="1959306"/>
          <a:ext cx="3153512" cy="2347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работодатель платит заработную плату в период практики</a:t>
          </a:r>
          <a:endParaRPr lang="ru-RU" sz="2000" b="1" kern="1200" dirty="0"/>
        </a:p>
      </dsp:txBody>
      <dsp:txXfrm>
        <a:off x="5147290" y="2303087"/>
        <a:ext cx="2229870" cy="1659924"/>
      </dsp:txXfrm>
    </dsp:sp>
    <dsp:sp modelId="{007D1ED0-AF3F-4131-9D80-2902281C0B94}">
      <dsp:nvSpPr>
        <dsp:cNvPr id="0" name=""/>
        <dsp:cNvSpPr/>
      </dsp:nvSpPr>
      <dsp:spPr>
        <a:xfrm>
          <a:off x="5580116" y="4162773"/>
          <a:ext cx="3233217" cy="15766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управления собственной карьерой</a:t>
          </a:r>
          <a:endParaRPr lang="ru-RU" sz="2000" b="1" kern="1200" dirty="0"/>
        </a:p>
      </dsp:txBody>
      <dsp:txXfrm>
        <a:off x="6053610" y="4393665"/>
        <a:ext cx="2286229" cy="1114845"/>
      </dsp:txXfrm>
    </dsp:sp>
    <dsp:sp modelId="{1D642C61-FB4B-40DD-ABF0-C1FB3626AB74}">
      <dsp:nvSpPr>
        <dsp:cNvPr id="0" name=""/>
        <dsp:cNvSpPr/>
      </dsp:nvSpPr>
      <dsp:spPr>
        <a:xfrm>
          <a:off x="143001" y="4486811"/>
          <a:ext cx="4969568" cy="1314804"/>
        </a:xfrm>
        <a:prstGeom prst="cub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формируется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социальная компетентность и ответственность</a:t>
          </a:r>
          <a:endParaRPr lang="ru-RU" sz="2000" b="1" kern="1200" dirty="0"/>
        </a:p>
      </dsp:txBody>
      <dsp:txXfrm>
        <a:off x="143001" y="4815512"/>
        <a:ext cx="4640867" cy="986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7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8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6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1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9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5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5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6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Потенциальные возможности СПК «Артамоновский» в организации дуального обучения: реализация и перспективы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13176"/>
            <a:ext cx="4816624" cy="14401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кооператива </a:t>
            </a: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Наумов 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 Георгиевич</a:t>
            </a:r>
          </a:p>
          <a:p>
            <a:endParaRPr lang="ru-RU" dirty="0"/>
          </a:p>
        </p:txBody>
      </p:sp>
      <p:pic>
        <p:nvPicPr>
          <p:cNvPr id="1026" name="Picture 2" descr="E:\Дуальное трактористы\SAM_3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830160" cy="34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71986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8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ru-RU" dirty="0" smtClean="0"/>
              <a:t>Работа в коллективе</a:t>
            </a: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3501"/>
            <a:ext cx="6615842" cy="4960742"/>
          </a:xfrm>
        </p:spPr>
      </p:pic>
    </p:spTree>
    <p:extLst>
      <p:ext uri="{BB962C8B-B14F-4D97-AF65-F5344CB8AC3E}">
        <p14:creationId xmlns:p14="http://schemas.microsoft.com/office/powerpoint/2010/main" val="8867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8964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Реальные производственные условия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20880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4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Карьерный рост</a:t>
            </a:r>
            <a:endParaRPr lang="ru-RU" dirty="0"/>
          </a:p>
        </p:txBody>
      </p:sp>
      <p:pic>
        <p:nvPicPr>
          <p:cNvPr id="4" name="Picture 4" descr="E:\Дуальное трактористы\SAM_3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928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Перспектива СПК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Равная </a:t>
            </a:r>
            <a:r>
              <a:rPr lang="ru-RU" dirty="0"/>
              <a:t>ответственность учебных заведений и предприятий за качество подготовки </a:t>
            </a:r>
            <a:r>
              <a:rPr lang="ru-RU" dirty="0" smtClean="0"/>
              <a:t>кадров;</a:t>
            </a:r>
          </a:p>
          <a:p>
            <a:pPr marL="0" indent="0">
              <a:buNone/>
            </a:pPr>
            <a:r>
              <a:rPr lang="ru-RU" dirty="0" smtClean="0"/>
              <a:t>Дуальное обучение важнейшая составляющая развития кадров в хозяйстве;</a:t>
            </a:r>
          </a:p>
          <a:p>
            <a:pPr marL="0" indent="0">
              <a:buNone/>
            </a:pPr>
            <a:r>
              <a:rPr lang="ru-RU" dirty="0" smtClean="0"/>
              <a:t>Снижается дефицит кадров в СПК;</a:t>
            </a:r>
          </a:p>
          <a:p>
            <a:pPr marL="0" indent="0">
              <a:buNone/>
            </a:pPr>
            <a:r>
              <a:rPr lang="ru-RU" dirty="0" smtClean="0"/>
              <a:t>Психолого-педагогические семинары для наставников;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2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89640" cy="864096"/>
          </a:xfrm>
        </p:spPr>
        <p:txBody>
          <a:bodyPr/>
          <a:lstStyle/>
          <a:p>
            <a:pPr algn="l"/>
            <a:r>
              <a:rPr lang="ru-RU" dirty="0" smtClean="0"/>
              <a:t>Перспективы для студента в СПК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r="5283" b="-638"/>
          <a:stretch/>
        </p:blipFill>
        <p:spPr bwMode="auto">
          <a:xfrm>
            <a:off x="153050" y="3645024"/>
            <a:ext cx="3478528" cy="296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59" y="6126862"/>
            <a:ext cx="5055515" cy="614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гарантия трудоустройства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97650" y="5639784"/>
            <a:ext cx="453650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работа на новой технике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5155797"/>
            <a:ext cx="42484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карьерный рост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241397"/>
            <a:ext cx="41044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повышение профессионального уровня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6768" y="2708920"/>
            <a:ext cx="363723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получение квартиры в собственность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6159" r="9954" b="10724"/>
          <a:stretch/>
        </p:blipFill>
        <p:spPr bwMode="auto">
          <a:xfrm>
            <a:off x="6862046" y="1145149"/>
            <a:ext cx="1814410" cy="135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1756" y="3510671"/>
            <a:ext cx="3830724" cy="73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ысокая заработная  плата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10" b="94118" l="2715" r="99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45" y="5037230"/>
            <a:ext cx="1059754" cy="105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9358"/>
          <a:stretch/>
        </p:blipFill>
        <p:spPr bwMode="auto">
          <a:xfrm>
            <a:off x="3491880" y="3380146"/>
            <a:ext cx="1087596" cy="9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5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/>
              <a:t>Спасибо за внимание</a:t>
            </a:r>
          </a:p>
          <a:p>
            <a:pPr marL="0" indent="0" algn="ctr">
              <a:buNone/>
            </a:pPr>
            <a:endParaRPr lang="ru-RU" sz="6000" b="1" dirty="0"/>
          </a:p>
        </p:txBody>
      </p:sp>
      <p:pic>
        <p:nvPicPr>
          <p:cNvPr id="4" name="Рисунок 3" descr="E:\артамон\1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085059" cy="2973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9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Для предприятия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6230473"/>
              </p:ext>
            </p:extLst>
          </p:nvPr>
        </p:nvGraphicFramePr>
        <p:xfrm>
          <a:off x="-684584" y="764704"/>
          <a:ext cx="1036915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28" b="89952" l="9921" r="89683">
                        <a14:foregroundMark x1="36508" y1="73206" x2="36508" y2="73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00" y="2708920"/>
            <a:ext cx="236276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012160" y="1764359"/>
            <a:ext cx="2952328" cy="18891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сократить расходы на переподготовку кадров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739986">
            <a:off x="5650339" y="1525729"/>
            <a:ext cx="924572" cy="64480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дуального обучения на предприятии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Заключение между предприятием и образовательной организации</a:t>
            </a:r>
          </a:p>
          <a:p>
            <a:pPr marL="0" indent="0">
              <a:buNone/>
            </a:pPr>
            <a:r>
              <a:rPr lang="ru-RU" dirty="0" smtClean="0"/>
              <a:t>Заключение договоров между предприятием и студентом</a:t>
            </a:r>
          </a:p>
          <a:p>
            <a:pPr marL="0" indent="0">
              <a:buNone/>
            </a:pPr>
            <a:r>
              <a:rPr lang="ru-RU" dirty="0" smtClean="0"/>
              <a:t>Приказ о наставничестве</a:t>
            </a:r>
          </a:p>
          <a:p>
            <a:pPr marL="0" indent="0">
              <a:buNone/>
            </a:pPr>
            <a:r>
              <a:rPr lang="ru-RU" dirty="0" smtClean="0"/>
              <a:t>Прохождение инструктажей по ТБ </a:t>
            </a:r>
          </a:p>
          <a:p>
            <a:pPr marL="0" indent="0">
              <a:buNone/>
            </a:pPr>
            <a:r>
              <a:rPr lang="ru-RU" dirty="0" smtClean="0"/>
              <a:t>Ознакомление с детальной программой практики</a:t>
            </a:r>
          </a:p>
          <a:p>
            <a:pPr marL="0" indent="0">
              <a:buNone/>
            </a:pPr>
            <a:r>
              <a:rPr lang="ru-RU" dirty="0" smtClean="0"/>
              <a:t>Распределение наставником рабочих </a:t>
            </a:r>
            <a:r>
              <a:rPr lang="ru-RU" dirty="0" smtClean="0"/>
              <a:t>мест</a:t>
            </a:r>
          </a:p>
          <a:p>
            <a:pPr marL="0" indent="0">
              <a:buNone/>
            </a:pPr>
            <a:r>
              <a:rPr lang="ru-RU" dirty="0" smtClean="0"/>
              <a:t>Обучение и контроль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0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Заключение договоров</a:t>
            </a:r>
            <a:endParaRPr lang="ru-RU" dirty="0"/>
          </a:p>
        </p:txBody>
      </p:sp>
      <p:pic>
        <p:nvPicPr>
          <p:cNvPr id="4" name="Объект 3" descr="E:\Дуальное трактористы\SAM_368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481804" cy="4886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1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Проведение теоретического занятия в мастерских СПК</a:t>
            </a:r>
            <a:endParaRPr lang="ru-RU" dirty="0"/>
          </a:p>
        </p:txBody>
      </p:sp>
      <p:pic>
        <p:nvPicPr>
          <p:cNvPr id="4" name="Picture 2" descr="E:\Дуальное трактористы\SAM_366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2" b="7591"/>
          <a:stretch/>
        </p:blipFill>
        <p:spPr bwMode="auto">
          <a:xfrm>
            <a:off x="683568" y="1412776"/>
            <a:ext cx="79904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наставником рабочих мест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9208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1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/>
              <a:t>Рост производительности труда</a:t>
            </a:r>
            <a:endParaRPr lang="ru-RU" dirty="0"/>
          </a:p>
        </p:txBody>
      </p:sp>
      <p:pic>
        <p:nvPicPr>
          <p:cNvPr id="4" name="Picture 4" descr="E:\артамон\111112ag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529480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5" y="1124744"/>
            <a:ext cx="5299527" cy="291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9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Экономический рост СПК</a:t>
            </a:r>
            <a:endParaRPr lang="ru-RU" dirty="0"/>
          </a:p>
        </p:txBody>
      </p:sp>
      <p:pic>
        <p:nvPicPr>
          <p:cNvPr id="4" name="Picture 5" descr="E:\артамон\12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4947267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sdelanounas.ru/i/d/3/d/d3d3LnNkZWxhbm91bmFzLnJ1L3VwbG9hZHMvNS84LzU4MzE0MDY4MjI2NTRfb3JpZy5qcGVnP19faWQ9NTE2MzU=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60851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9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студента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36867589"/>
              </p:ext>
            </p:extLst>
          </p:nvPr>
        </p:nvGraphicFramePr>
        <p:xfrm>
          <a:off x="0" y="814400"/>
          <a:ext cx="903649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9" name="Picture 5" descr="https://www.mindmeister.com/images/download/2592128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6642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417</TotalTime>
  <Words>180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Потенциальные возможности СПК «Артамоновский» в организации дуального обучения: реализация и перспективы </vt:lpstr>
      <vt:lpstr>Для предприятия</vt:lpstr>
      <vt:lpstr>Организация дуального обучения на предприятии</vt:lpstr>
      <vt:lpstr>Заключение договоров</vt:lpstr>
      <vt:lpstr>Проведение теоретического занятия в мастерских СПК</vt:lpstr>
      <vt:lpstr>Распределение наставником рабочих мест</vt:lpstr>
      <vt:lpstr>Рост производительности труда</vt:lpstr>
      <vt:lpstr>Экономический рост СПК</vt:lpstr>
      <vt:lpstr>Для студента</vt:lpstr>
      <vt:lpstr>Работа в коллективе</vt:lpstr>
      <vt:lpstr>Реальные производственные условия</vt:lpstr>
      <vt:lpstr>Карьерный рост</vt:lpstr>
      <vt:lpstr>Перспектива СПК</vt:lpstr>
      <vt:lpstr>Перспективы для студента в СПК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Потенциальные возможности СПК «Артамоновский» в организации дуального обучения: реализация и перспективы </dc:title>
  <dc:creator>Student</dc:creator>
  <cp:lastModifiedBy>Student</cp:lastModifiedBy>
  <cp:revision>36</cp:revision>
  <dcterms:created xsi:type="dcterms:W3CDTF">2016-05-26T09:12:12Z</dcterms:created>
  <dcterms:modified xsi:type="dcterms:W3CDTF">2016-05-27T12:00:04Z</dcterms:modified>
</cp:coreProperties>
</file>