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7772400" cy="585791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29264"/>
            <a:ext cx="6400800" cy="20953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3" y="357164"/>
          <a:ext cx="7715304" cy="6146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2571768"/>
                <a:gridCol w="2571768"/>
              </a:tblGrid>
              <a:tr h="724586">
                <a:tc rowSpan="2"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Буквы 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Типы слогов</a:t>
                      </a:r>
                      <a:r>
                        <a:rPr lang="ru-RU" sz="3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458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I </a:t>
                      </a:r>
                      <a:r>
                        <a:rPr lang="ru-RU" sz="3600" dirty="0" smtClean="0"/>
                        <a:t>тип 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II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ru-RU" sz="3600" baseline="0" dirty="0" smtClean="0"/>
                        <a:t>тип </a:t>
                      </a:r>
                      <a:endParaRPr lang="ru-RU" sz="3600" dirty="0"/>
                    </a:p>
                  </a:txBody>
                  <a:tcPr/>
                </a:tc>
              </a:tr>
              <a:tr h="724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Aa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3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ei</a:t>
                      </a: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/   g</a:t>
                      </a:r>
                      <a:r>
                        <a:rPr lang="en-US" sz="3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me 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36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æ</a:t>
                      </a: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/   /k</a:t>
                      </a:r>
                      <a:r>
                        <a:rPr lang="en-US" sz="36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æ</a:t>
                      </a: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t/  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4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Oo 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3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əʊ</a:t>
                      </a: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/  p</a:t>
                      </a:r>
                      <a:r>
                        <a:rPr lang="en-US" sz="3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le 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36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ɔ</a:t>
                      </a: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/ h</a:t>
                      </a:r>
                      <a:r>
                        <a:rPr lang="en-US" sz="36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4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Ee 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36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ː </a:t>
                      </a:r>
                      <a:r>
                        <a:rPr lang="en-US" sz="3600" b="1" dirty="0">
                          <a:latin typeface="Times New Roman"/>
                          <a:ea typeface="Times New Roman"/>
                          <a:cs typeface="Times New Roman"/>
                        </a:rPr>
                        <a:t>/ P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3600" b="1" dirty="0">
                          <a:latin typeface="Times New Roman"/>
                          <a:ea typeface="Times New Roman"/>
                          <a:cs typeface="Times New Roman"/>
                        </a:rPr>
                        <a:t>te 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36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/ p</a:t>
                      </a:r>
                      <a:r>
                        <a:rPr lang="en-US" sz="36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4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Yy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36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ai</a:t>
                      </a:r>
                      <a:r>
                        <a:rPr lang="en-US" sz="3600" b="1" dirty="0">
                          <a:latin typeface="Times New Roman"/>
                          <a:ea typeface="Times New Roman"/>
                          <a:cs typeface="Times New Roman"/>
                        </a:rPr>
                        <a:t>/ f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3600" b="1" dirty="0">
                          <a:latin typeface="Times New Roman"/>
                          <a:ea typeface="Times New Roman"/>
                          <a:cs typeface="Times New Roman"/>
                        </a:rPr>
                        <a:t>ne 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latin typeface="Times New Roman"/>
                          <a:ea typeface="Times New Roman"/>
                          <a:cs typeface="Times New Roman"/>
                        </a:rPr>
                        <a:t>        st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3600" b="1" dirty="0">
                          <a:latin typeface="Times New Roman"/>
                          <a:ea typeface="Times New Roman"/>
                          <a:cs typeface="Times New Roman"/>
                        </a:rPr>
                        <a:t>le 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36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/ d</a:t>
                      </a:r>
                      <a:r>
                        <a:rPr lang="en-US" sz="36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       g</a:t>
                      </a:r>
                      <a:r>
                        <a:rPr lang="en-US" sz="36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4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36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Uu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3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36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ju</a:t>
                      </a:r>
                      <a:r>
                        <a:rPr lang="en-US" sz="3600" b="1" dirty="0">
                          <a:latin typeface="Times New Roman"/>
                          <a:ea typeface="Times New Roman"/>
                          <a:cs typeface="Times New Roman"/>
                        </a:rPr>
                        <a:t>:/ t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3600" b="1" dirty="0">
                          <a:latin typeface="Times New Roman"/>
                          <a:ea typeface="Times New Roman"/>
                          <a:cs typeface="Times New Roman"/>
                        </a:rPr>
                        <a:t>ne 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3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3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Λ</a:t>
                      </a:r>
                      <a:r>
                        <a:rPr lang="en-US" sz="3600" b="1" dirty="0">
                          <a:latin typeface="Times New Roman"/>
                          <a:ea typeface="Times New Roman"/>
                          <a:cs typeface="Times New Roman"/>
                        </a:rPr>
                        <a:t>/ cl</a:t>
                      </a:r>
                      <a:r>
                        <a:rPr lang="en-US" sz="3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3600" b="1" dirty="0">
                          <a:latin typeface="Times New Roman"/>
                          <a:ea typeface="Times New Roman"/>
                          <a:cs typeface="Times New Roman"/>
                        </a:rPr>
                        <a:t>b 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59</Words>
  <PresentationFormat>Экран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306</dc:creator>
  <cp:lastModifiedBy>306</cp:lastModifiedBy>
  <cp:revision>2</cp:revision>
  <dcterms:created xsi:type="dcterms:W3CDTF">2016-10-27T02:25:39Z</dcterms:created>
  <dcterms:modified xsi:type="dcterms:W3CDTF">2016-10-27T02:33:44Z</dcterms:modified>
</cp:coreProperties>
</file>