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1DB"/>
    <a:srgbClr val="240AC2"/>
    <a:srgbClr val="2B63A1"/>
    <a:srgbClr val="516F5B"/>
    <a:srgbClr val="B04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&#1058;&#1086;&#1087;%2010%20&#1087;&#1088;&#1080;&#1095;&#1080;&#1085;%20&#1076;&#1083;&#1103;%20&#1080;&#1079;&#1091;&#1095;&#1077;&#1085;&#1080;&#1103;%20&#1072;&#1085;&#1075;&#1083;&#1080;&#1081;&#1089;&#1082;&#1086;&#1075;&#1086;%20&#1103;&#1079;&#1099;&#1082;&#1072;%20-%20&#1047;&#1072;&#1095;&#1077;&#1084;%20&#1091;&#1095;&#1080;&#1090;&#1100;%20&#1072;&#1085;&#1075;&#1083;&#1080;&#1081;&#1089;&#1082;&#1080;&#1081;%20&#1103;&#1079;&#1099;&#1082;-%20-%20YouTube%5bvia%20torchbrowser.com%5d.mp4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9676" y="1"/>
            <a:ext cx="10179904" cy="1241946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/>
              <a:t>DIALOGUE STATION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Picture 8" descr="http://www.maklass.ru/images/eng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49" y="1418240"/>
            <a:ext cx="7770978" cy="543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ЕМД департамент\2 день\numbers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9" t="6873" r="7663" b="42198"/>
          <a:stretch/>
        </p:blipFill>
        <p:spPr bwMode="auto">
          <a:xfrm>
            <a:off x="1364777" y="1337482"/>
            <a:ext cx="4750274" cy="46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dtg.adminu.ru/wp-content/uploads/2014/02/am-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1" y="1284312"/>
            <a:ext cx="6076949" cy="46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57425" y="-42355"/>
            <a:ext cx="8915399" cy="108023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TIME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IT?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80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7642746" y="823760"/>
            <a:ext cx="4694829" cy="526107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4000" b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5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Examples:</a:t>
            </a:r>
            <a:endParaRPr lang="ru-RU" sz="5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40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n-US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</a:t>
            </a:r>
            <a:r>
              <a:rPr lang="ru-RU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o’clock</a:t>
            </a:r>
            <a:r>
              <a:rPr lang="ru-RU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i="1" dirty="0" smtClean="0">
              <a:solidFill>
                <a:srgbClr val="516F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4000" b="1" i="1" dirty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4000" b="1" i="1" dirty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o’clock</a:t>
            </a:r>
            <a:r>
              <a:rPr lang="ru-RU" sz="4000" b="1" i="1" dirty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ru-RU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4000" b="1" i="1" dirty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4000" b="1" i="1" dirty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4000" b="1" i="1" dirty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4000" b="1" i="1" dirty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o’clock</a:t>
            </a:r>
            <a:r>
              <a:rPr lang="ru-RU" sz="4000" b="1" i="1" dirty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ru-RU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4000" b="1" i="1" dirty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b="1" i="1" dirty="0" smtClean="0">
              <a:solidFill>
                <a:srgbClr val="516F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</a:t>
            </a:r>
            <a:r>
              <a:rPr lang="ru-RU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en-US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o’clock</a:t>
            </a:r>
            <a:r>
              <a:rPr lang="ru-RU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sz="4000" b="1" i="1" dirty="0" smtClean="0">
                <a:solidFill>
                  <a:srgbClr val="516F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b="1" i="1" dirty="0" smtClean="0">
              <a:solidFill>
                <a:srgbClr val="516F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b="1" dirty="0" smtClean="0"/>
              <a:t>          </a:t>
            </a:r>
            <a:endParaRPr lang="ru-RU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2" descr="F:\ЕМД департамент\2 день\greeting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t="32219" r="46072" b="60513"/>
          <a:stretch>
            <a:fillRect/>
          </a:stretch>
        </p:blipFill>
        <p:spPr bwMode="auto">
          <a:xfrm>
            <a:off x="2664373" y="2538248"/>
            <a:ext cx="4319751" cy="75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ЕМД департамент\2 день\greetings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9" t="9296" r="33927" b="78677"/>
          <a:stretch/>
        </p:blipFill>
        <p:spPr bwMode="auto">
          <a:xfrm>
            <a:off x="3689464" y="1628733"/>
            <a:ext cx="2253804" cy="74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ЕМД департамент\2 день\greeting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1" t="40770" r="25662" b="51615"/>
          <a:stretch>
            <a:fillRect/>
          </a:stretch>
        </p:blipFill>
        <p:spPr bwMode="auto">
          <a:xfrm>
            <a:off x="2680138" y="3263462"/>
            <a:ext cx="4319752" cy="66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ЕМД департамент\2 день\greeting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1" t="50670" r="7388" b="40192"/>
          <a:stretch>
            <a:fillRect/>
          </a:stretch>
        </p:blipFill>
        <p:spPr bwMode="auto">
          <a:xfrm>
            <a:off x="2743199" y="3941378"/>
            <a:ext cx="4288221" cy="7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ЕМД департамент\2 день\greeting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5" t="60823" r="6192" b="30038"/>
          <a:stretch>
            <a:fillRect/>
          </a:stretch>
        </p:blipFill>
        <p:spPr bwMode="auto">
          <a:xfrm>
            <a:off x="2758965" y="4587765"/>
            <a:ext cx="4114802" cy="63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57425" y="-42355"/>
            <a:ext cx="8915399" cy="108023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TIME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IT?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21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3316251" y="0"/>
            <a:ext cx="8875749" cy="526107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  <a:t>LETS TALK!</a:t>
            </a:r>
          </a:p>
          <a:p>
            <a:pPr marL="0" indent="0" algn="ctr">
              <a:buNone/>
            </a:pP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Hello! 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time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is it?</a:t>
            </a:r>
            <a:endParaRPr lang="en-US" sz="5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Hello! It’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 o’clock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5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Good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morning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Good morning to you!</a:t>
            </a:r>
          </a:p>
          <a:p>
            <a:pPr>
              <a:buNone/>
            </a:pPr>
            <a:endParaRPr lang="ru-RU" sz="5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onguard.com/wp-content/uploads/2015/12/Time-to-say-goodb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883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1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3573" y="2295172"/>
            <a:ext cx="8915399" cy="1572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40-50   - очень хорошо!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30 – 39 -  Хорошо!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0380" y="4506686"/>
            <a:ext cx="8824232" cy="2041071"/>
          </a:xfrm>
        </p:spPr>
        <p:txBody>
          <a:bodyPr>
            <a:normAutofit fontScale="77500" lnSpcReduction="20000"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20- 29- Есть к чему стремиться!</a:t>
            </a:r>
          </a:p>
          <a:p>
            <a:endParaRPr lang="ru-RU" sz="5400" dirty="0" smtClean="0">
              <a:solidFill>
                <a:srgbClr val="0070C0"/>
              </a:solidFill>
            </a:endParaRPr>
          </a:p>
          <a:p>
            <a:r>
              <a:rPr lang="ru-RU" sz="5400" dirty="0" smtClean="0">
                <a:solidFill>
                  <a:srgbClr val="0070C0"/>
                </a:solidFill>
              </a:rPr>
              <a:t>0- 19 - Нужно постараться!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shkolnik45.ru/uploads/catalog_items/5/52040/%D0%A35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1982666"/>
            <a:ext cx="2197327" cy="219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uhonline.ru/forum/resource.ashx?a=28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368369"/>
            <a:ext cx="1921782" cy="16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oneyes.ru/img/picture/Jan/08/2d50d2b8ca36058230eae481de633979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98" y="4179993"/>
            <a:ext cx="1429430" cy="143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proza.ru/pics/2016/07/16/1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9" y="5610545"/>
            <a:ext cx="1828800" cy="124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911928" y="368369"/>
            <a:ext cx="3181333" cy="4877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 </a:t>
            </a:r>
            <a:r>
              <a:rPr lang="en-US" dirty="0" smtClean="0">
                <a:hlinkClick r:id="rId6" action="ppaction://hlinkfile"/>
              </a:rPr>
              <a:t>Video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11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8969" y="2492828"/>
            <a:ext cx="8915400" cy="377762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en-US" sz="2400" b="1" dirty="0" smtClean="0"/>
              <a:t>My first name is ……………..</a:t>
            </a:r>
          </a:p>
          <a:p>
            <a:r>
              <a:rPr lang="en-US" sz="2400" b="1" dirty="0" smtClean="0"/>
              <a:t>My surname is……………….</a:t>
            </a:r>
          </a:p>
          <a:p>
            <a:r>
              <a:rPr lang="en-US" sz="2400" b="1" dirty="0" smtClean="0"/>
              <a:t>I am…(age)…</a:t>
            </a:r>
            <a:endParaRPr lang="ru-RU" sz="2400" b="1" dirty="0" smtClean="0"/>
          </a:p>
          <a:p>
            <a:r>
              <a:rPr lang="en-US" sz="2400" b="1" dirty="0" smtClean="0"/>
              <a:t>My nationality is……..</a:t>
            </a:r>
          </a:p>
          <a:p>
            <a:r>
              <a:rPr lang="en-US" sz="2400" b="1" dirty="0" smtClean="0"/>
              <a:t>My phone number is…….</a:t>
            </a:r>
          </a:p>
          <a:p>
            <a:r>
              <a:rPr lang="en-US" sz="2400" b="1" dirty="0" smtClean="0"/>
              <a:t>My address is………………..</a:t>
            </a:r>
          </a:p>
          <a:p>
            <a:r>
              <a:rPr lang="en-US" sz="2400" b="1" dirty="0" smtClean="0"/>
              <a:t>I am a ………………………</a:t>
            </a:r>
          </a:p>
          <a:p>
            <a:r>
              <a:rPr lang="en-US" sz="2400" b="1" dirty="0" smtClean="0"/>
              <a:t>I speak </a:t>
            </a:r>
            <a:r>
              <a:rPr lang="en-US" sz="2400" b="1" u="sng" dirty="0" smtClean="0"/>
              <a:t>English, German, French and Russian</a:t>
            </a:r>
          </a:p>
          <a:p>
            <a:r>
              <a:rPr lang="en-US" sz="2400" b="1" dirty="0" smtClean="0"/>
              <a:t>I like (to)…………………………</a:t>
            </a:r>
            <a:endParaRPr lang="ru-RU" sz="2400" b="1" dirty="0"/>
          </a:p>
        </p:txBody>
      </p:sp>
      <p:pic>
        <p:nvPicPr>
          <p:cNvPr id="2050" name="Picture 2" descr="https://im0-tub-ru.yandex.net/i?id=6f7823264a99e227473d9abd2d32a8af&amp;n=33&amp;h=99&amp;w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0"/>
            <a:ext cx="10597243" cy="22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327</TotalTime>
  <Words>142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DIALOGUE STATION</vt:lpstr>
      <vt:lpstr>Презентация PowerPoint</vt:lpstr>
      <vt:lpstr>Презентация PowerPoint</vt:lpstr>
      <vt:lpstr>Презентация PowerPoint</vt:lpstr>
      <vt:lpstr>Презентация PowerPoint</vt:lpstr>
      <vt:lpstr> 40-50   - очень хорошо!      30 – 39 -  Хорошо!</vt:lpstr>
      <vt:lpstr>Презентация PowerPoint</vt:lpstr>
    </vt:vector>
  </TitlesOfParts>
  <Company>TKT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STATION</dc:title>
  <dc:creator>Капранова Наталья Леонидовна</dc:creator>
  <cp:lastModifiedBy>user</cp:lastModifiedBy>
  <cp:revision>44</cp:revision>
  <dcterms:created xsi:type="dcterms:W3CDTF">2016-10-18T06:12:05Z</dcterms:created>
  <dcterms:modified xsi:type="dcterms:W3CDTF">2016-10-27T05:21:21Z</dcterms:modified>
</cp:coreProperties>
</file>