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813" y="800100"/>
            <a:ext cx="9829799" cy="2775857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GRAMMAR STATION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6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671" y="624110"/>
            <a:ext cx="10793186" cy="104140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Глагол </a:t>
            </a:r>
            <a:r>
              <a:rPr lang="en-US" sz="5400" b="1" dirty="0" smtClean="0"/>
              <a:t>to be(</a:t>
            </a:r>
            <a:r>
              <a:rPr lang="ru-RU" sz="5400" b="1" dirty="0" smtClean="0"/>
              <a:t>быть): </a:t>
            </a:r>
            <a:r>
              <a:rPr lang="en-US" sz="5400" b="1" dirty="0" smtClean="0"/>
              <a:t>am, is, are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65514"/>
            <a:ext cx="8915400" cy="4767943"/>
          </a:xfrm>
        </p:spPr>
        <p:txBody>
          <a:bodyPr>
            <a:normAutofit fontScale="70000" lnSpcReduction="20000"/>
          </a:bodyPr>
          <a:lstStyle/>
          <a:p>
            <a:r>
              <a:rPr lang="en-US" sz="3900" b="1" dirty="0" smtClean="0"/>
              <a:t>I –  </a:t>
            </a:r>
            <a:r>
              <a:rPr lang="ru-RU" sz="3900" b="1" dirty="0" smtClean="0"/>
              <a:t>я        </a:t>
            </a:r>
            <a:r>
              <a:rPr lang="en-US" sz="3600" b="1" dirty="0" smtClean="0">
                <a:solidFill>
                  <a:srgbClr val="FF0000"/>
                </a:solidFill>
              </a:rPr>
              <a:t>am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900" b="1" dirty="0" smtClean="0"/>
              <a:t>He</a:t>
            </a:r>
            <a:r>
              <a:rPr lang="ru-RU" sz="2400" b="1" dirty="0" smtClean="0"/>
              <a:t> - он</a:t>
            </a:r>
            <a:endParaRPr lang="en-US" sz="2400" b="1" dirty="0" smtClean="0"/>
          </a:p>
          <a:p>
            <a:r>
              <a:rPr lang="en-US" sz="3900" b="1" dirty="0" smtClean="0"/>
              <a:t>She</a:t>
            </a:r>
            <a:r>
              <a:rPr lang="ru-RU" sz="2400" b="1" dirty="0" smtClean="0"/>
              <a:t> – она </a:t>
            </a:r>
            <a:r>
              <a:rPr lang="en-US" sz="2400" b="1" dirty="0" smtClean="0"/>
              <a:t>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</a:p>
          <a:p>
            <a:r>
              <a:rPr lang="en-US" sz="3900" b="1" dirty="0" smtClean="0"/>
              <a:t>It</a:t>
            </a:r>
            <a:r>
              <a:rPr lang="ru-RU" sz="2400" b="1" dirty="0" smtClean="0"/>
              <a:t> – </a:t>
            </a:r>
            <a:r>
              <a:rPr lang="ru-RU" sz="2400" b="1" dirty="0" err="1" smtClean="0"/>
              <a:t>он,она,оно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неод</a:t>
            </a:r>
            <a:r>
              <a:rPr lang="ru-RU" sz="2400" b="1" dirty="0" smtClean="0"/>
              <a:t>. предм.)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4200" b="1" dirty="0" smtClean="0"/>
              <a:t>We</a:t>
            </a:r>
            <a:r>
              <a:rPr lang="ru-RU" sz="2400" b="1" dirty="0" smtClean="0"/>
              <a:t> – мы </a:t>
            </a:r>
            <a:endParaRPr lang="en-US" sz="2400" b="1" dirty="0" smtClean="0"/>
          </a:p>
          <a:p>
            <a:r>
              <a:rPr lang="en-US" sz="4600" b="1" dirty="0" smtClean="0"/>
              <a:t>You</a:t>
            </a:r>
            <a:r>
              <a:rPr lang="en-US" sz="2400" b="1" dirty="0" smtClean="0"/>
              <a:t> </a:t>
            </a:r>
            <a:r>
              <a:rPr lang="ru-RU" sz="2400" b="1" dirty="0" smtClean="0"/>
              <a:t>- </a:t>
            </a:r>
            <a:r>
              <a:rPr lang="ru-RU" sz="2400" b="1" dirty="0" err="1" smtClean="0"/>
              <a:t>ты,вы</a:t>
            </a:r>
            <a:r>
              <a:rPr lang="en-US" sz="2400" b="1" dirty="0" smtClean="0"/>
              <a:t>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are</a:t>
            </a:r>
          </a:p>
          <a:p>
            <a:r>
              <a:rPr lang="en-US" sz="4600" b="1" dirty="0" smtClean="0"/>
              <a:t>They</a:t>
            </a:r>
            <a:r>
              <a:rPr lang="ru-RU" sz="2400" b="1" dirty="0" smtClean="0"/>
              <a:t> - они</a:t>
            </a:r>
            <a:endParaRPr lang="en-US" sz="2400" b="1" dirty="0" smtClean="0"/>
          </a:p>
          <a:p>
            <a:r>
              <a:rPr lang="en-US" sz="5100" b="1" dirty="0" smtClean="0"/>
              <a:t>You</a:t>
            </a:r>
            <a:r>
              <a:rPr lang="ru-RU" sz="5100" b="1" dirty="0" smtClean="0"/>
              <a:t> </a:t>
            </a:r>
            <a:r>
              <a:rPr lang="ru-RU" sz="2400" b="1" dirty="0" smtClean="0"/>
              <a:t>- вы</a:t>
            </a:r>
            <a:endParaRPr lang="en-US" sz="2400" b="1" dirty="0" smtClean="0"/>
          </a:p>
          <a:p>
            <a:endParaRPr lang="en-US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837215" y="2726871"/>
            <a:ext cx="1730828" cy="391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935187" y="3151414"/>
            <a:ext cx="1730828" cy="130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935187" y="3241221"/>
            <a:ext cx="1730828" cy="538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02629" y="4669971"/>
            <a:ext cx="1404257" cy="391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02629" y="5159829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702629" y="5192486"/>
            <a:ext cx="1404257" cy="50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702629" y="5355771"/>
            <a:ext cx="1404257" cy="653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5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Example</a:t>
            </a:r>
            <a:r>
              <a:rPr lang="ru-RU" sz="4000" b="1" dirty="0" smtClean="0"/>
              <a:t>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1485899"/>
            <a:ext cx="9265331" cy="499654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 am </a:t>
            </a:r>
            <a:r>
              <a:rPr lang="en-US" sz="4000" b="1" dirty="0" smtClean="0"/>
              <a:t>happy.</a:t>
            </a:r>
            <a:r>
              <a:rPr lang="ru-RU" sz="4000" b="1" dirty="0" smtClean="0"/>
              <a:t> </a:t>
            </a:r>
            <a:r>
              <a:rPr lang="en-US" sz="4000" b="1" dirty="0" smtClean="0"/>
              <a:t>  - </a:t>
            </a:r>
            <a:r>
              <a:rPr lang="ru-RU" sz="4000" b="1" dirty="0" smtClean="0"/>
              <a:t>Я счастливая.</a:t>
            </a:r>
            <a:endParaRPr lang="en-US" sz="4000" b="1" dirty="0" smtClean="0"/>
          </a:p>
          <a:p>
            <a:r>
              <a:rPr lang="en-US" sz="4000" b="1" dirty="0" smtClean="0"/>
              <a:t>He is </a:t>
            </a:r>
            <a:r>
              <a:rPr lang="en-US" sz="4000" b="1" dirty="0" smtClean="0"/>
              <a:t>happy.</a:t>
            </a:r>
            <a:r>
              <a:rPr lang="ru-RU" sz="4000" b="1" dirty="0" smtClean="0"/>
              <a:t> – Он счастливый.</a:t>
            </a:r>
            <a:endParaRPr lang="en-US" sz="4000" b="1" dirty="0" smtClean="0"/>
          </a:p>
          <a:p>
            <a:r>
              <a:rPr lang="en-US" sz="4000" b="1" dirty="0" smtClean="0"/>
              <a:t>She is </a:t>
            </a:r>
            <a:r>
              <a:rPr lang="en-US" sz="4000" b="1" dirty="0" smtClean="0"/>
              <a:t>happy.</a:t>
            </a:r>
            <a:r>
              <a:rPr lang="ru-RU" sz="4000" b="1" dirty="0" smtClean="0"/>
              <a:t> – Она счастливая.</a:t>
            </a:r>
            <a:endParaRPr lang="en-US" sz="4000" b="1" dirty="0" smtClean="0"/>
          </a:p>
          <a:p>
            <a:r>
              <a:rPr lang="en-US" sz="4000" b="1" dirty="0" smtClean="0"/>
              <a:t>We </a:t>
            </a:r>
            <a:r>
              <a:rPr lang="en-US" sz="4000" b="1" dirty="0" smtClean="0"/>
              <a:t>are </a:t>
            </a:r>
            <a:r>
              <a:rPr lang="en-US" sz="4000" b="1" dirty="0" smtClean="0"/>
              <a:t>happy.</a:t>
            </a:r>
            <a:r>
              <a:rPr lang="ru-RU" sz="4000" b="1" dirty="0" smtClean="0"/>
              <a:t>– Мы счастливые.</a:t>
            </a:r>
            <a:endParaRPr lang="en-US" sz="4000" b="1" dirty="0" smtClean="0"/>
          </a:p>
          <a:p>
            <a:r>
              <a:rPr lang="en-US" sz="4000" b="1" dirty="0" smtClean="0"/>
              <a:t>You are </a:t>
            </a:r>
            <a:r>
              <a:rPr lang="en-US" sz="4000" b="1" dirty="0" smtClean="0"/>
              <a:t>happy.</a:t>
            </a:r>
            <a:r>
              <a:rPr lang="ru-RU" sz="4000" b="1" dirty="0" smtClean="0"/>
              <a:t>- Ты счастлив.</a:t>
            </a:r>
            <a:endParaRPr lang="en-US" sz="4000" b="1" dirty="0" smtClean="0"/>
          </a:p>
          <a:p>
            <a:r>
              <a:rPr lang="en-US" sz="4000" b="1" dirty="0" smtClean="0"/>
              <a:t>They are </a:t>
            </a:r>
            <a:r>
              <a:rPr lang="en-US" sz="4000" b="1" dirty="0" smtClean="0"/>
              <a:t>happy</a:t>
            </a:r>
            <a:r>
              <a:rPr lang="ru-RU" sz="4000" b="1" dirty="0" smtClean="0"/>
              <a:t>.-Они счастливы.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226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91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GRAMMAR STATION</vt:lpstr>
      <vt:lpstr>Глагол to be(быть): am, is, are</vt:lpstr>
      <vt:lpstr>Example:</vt:lpstr>
    </vt:vector>
  </TitlesOfParts>
  <Company>TKT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STATION</dc:title>
  <dc:creator>Капранова Наталья Леонидовна</dc:creator>
  <cp:lastModifiedBy>Капранова Наталья Леонидовна</cp:lastModifiedBy>
  <cp:revision>4</cp:revision>
  <dcterms:created xsi:type="dcterms:W3CDTF">2016-10-18T06:12:05Z</dcterms:created>
  <dcterms:modified xsi:type="dcterms:W3CDTF">2016-10-18T11:32:12Z</dcterms:modified>
</cp:coreProperties>
</file>