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3" r:id="rId5"/>
    <p:sldId id="259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46E6AA-02E9-4621-88B0-51E168453C9D}" type="datetimeFigureOut">
              <a:rPr lang="ru-RU" smtClean="0"/>
              <a:t>26.10.2016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B70D06-20B2-4880-89AC-B94E36E6DA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1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English in my life</a:t>
            </a:r>
            <a:endParaRPr lang="ru-RU" sz="28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D:\Pictures\картинки по теме Учёба\studen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492896"/>
            <a:ext cx="504055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3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Hello/How do you do/Hi/Good morning/Good day/Good afternoon/Good evening/ What’s up – 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поприветствуйте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собеседника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How 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are 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you/How 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are you getting 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on/How are you doing/How’s life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?–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Как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Ваши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дела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/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как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поживаете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4400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Very well. Thank you –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Спасибо, очень хорошо.</a:t>
            </a:r>
            <a:endParaRPr lang="en-US" sz="3400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Fine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thanks – 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Спасибо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хорошо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Not too/so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/ bad – 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Неплохо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 –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Так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себе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Not very well – </a:t>
            </a:r>
            <a:r>
              <a:rPr lang="ru-RU" sz="3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</a:t>
            </a:r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 очень хорошо</a:t>
            </a: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Greeting people</a:t>
            </a:r>
            <a:endParaRPr lang="ru-RU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211641"/>
              </p:ext>
            </p:extLst>
          </p:nvPr>
        </p:nvGraphicFramePr>
        <p:xfrm>
          <a:off x="539552" y="1844674"/>
          <a:ext cx="7920236" cy="373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118"/>
                <a:gridCol w="3960118"/>
              </a:tblGrid>
              <a:tr h="75846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Sailor went to sea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Вышел матрос в море,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971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see what he could see,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Посмотреть, что он сможет увидеть.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846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all he could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see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всё, что он смог увидеть,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846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sea, sea, sea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Было море, море, море.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Tongue - twisters</a:t>
            </a:r>
            <a:endParaRPr lang="ru-RU" sz="28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00811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Tongue - twisters</a:t>
            </a:r>
            <a:endParaRPr lang="ru-RU" sz="28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07774"/>
              </p:ext>
            </p:extLst>
          </p:nvPr>
        </p:nvGraphicFramePr>
        <p:xfrm>
          <a:off x="683568" y="1700808"/>
          <a:ext cx="7776864" cy="4142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881489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see a big black cat,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 вижу большого чёрного кота</a:t>
                      </a:r>
                      <a:r>
                        <a:rPr lang="ru-RU" sz="2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4396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black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cat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black cat.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Большого чёрного кота, большого чёрного кота.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8148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 big black cat!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за большой чёрный кот!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8148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 cat! What a cat!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за кот, что за кот!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8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Tongue - twisters</a:t>
            </a:r>
            <a:endParaRPr lang="ru-RU" sz="28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377859"/>
              </p:ext>
            </p:extLst>
          </p:nvPr>
        </p:nvGraphicFramePr>
        <p:xfrm>
          <a:off x="395536" y="1773238"/>
          <a:ext cx="842493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Whether the weather be fine,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Будет ли хорошая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погода,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whether the weather be not.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нет.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Whether the weather be cold,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Будет ли холодная погода,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whether the weather be not.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нет.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will walk together,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 будем вместе гулять,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Whatever the weather,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Какой бы ни была погода,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Whether  we like it or not.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Нравится нам это или нет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3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Home-task</a:t>
            </a:r>
            <a:endParaRPr lang="ru-RU" sz="28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085591"/>
              </p:ext>
            </p:extLst>
          </p:nvPr>
        </p:nvGraphicFramePr>
        <p:xfrm>
          <a:off x="871538" y="1484313"/>
          <a:ext cx="740886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name is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Меня зовут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from Tyumen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 из Тюмени …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…. years old.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Мне … лет.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a teacher/master of vocational training/director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 – преподаватель, мастер производственного обучения, директор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… in the family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 в семье.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husband/wife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…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Мой муж/жена ….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… children.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нас … детей.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hobby is music/sport/reading …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Моё хобби – музыка/спорт/чтение.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a happy family.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 – счастливая семья.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1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Good-bye!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свидания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!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Bye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bye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!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Пока!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 long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Пока,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встречи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See you soon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later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/ – Пока,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скорой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встречи/ увидимся.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Good luck to you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Удачи.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 wish you success –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Желаю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успехов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All the best –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Всего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хорошего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 same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 you –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Вам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тоже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Have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nice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day! –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Хорошего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дня.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en-US" sz="2800" b="1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Farewells</a:t>
            </a: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</a:br>
            <a:endParaRPr lang="ru-RU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Thank You for Attention!</a:t>
            </a:r>
            <a:endParaRPr lang="ru-RU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Good-bye.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149</TotalTime>
  <Words>448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English in my life</vt:lpstr>
      <vt:lpstr>Greeting people</vt:lpstr>
      <vt:lpstr>Tongue - twisters</vt:lpstr>
      <vt:lpstr>Tongue - twisters</vt:lpstr>
      <vt:lpstr>Tongue - twisters</vt:lpstr>
      <vt:lpstr>Home-task</vt:lpstr>
      <vt:lpstr>Farewells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in my life</dc:title>
  <dc:creator>USER</dc:creator>
  <cp:lastModifiedBy>USER</cp:lastModifiedBy>
  <cp:revision>22</cp:revision>
  <dcterms:created xsi:type="dcterms:W3CDTF">2016-10-23T12:43:24Z</dcterms:created>
  <dcterms:modified xsi:type="dcterms:W3CDTF">2016-10-26T15:24:13Z</dcterms:modified>
</cp:coreProperties>
</file>