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3" r:id="rId3"/>
    <p:sldId id="269" r:id="rId4"/>
    <p:sldId id="257" r:id="rId5"/>
    <p:sldId id="259" r:id="rId6"/>
    <p:sldId id="266" r:id="rId7"/>
    <p:sldId id="267" r:id="rId8"/>
    <p:sldId id="260" r:id="rId9"/>
    <p:sldId id="261" r:id="rId10"/>
    <p:sldId id="264" r:id="rId11"/>
    <p:sldId id="265" r:id="rId12"/>
    <p:sldId id="262" r:id="rId13"/>
    <p:sldId id="273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26.10.2016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26.10.2016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87;&#1088;&#1077;&#1079;&#1077;&#1085;&#1090;&#1072;&#1094;&#1080;&#1103;\CIMG5890.AVI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501008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Направление </a:t>
            </a:r>
          </a:p>
          <a:p>
            <a:pPr algn="ctr"/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«Водный транспорт»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82" y="908720"/>
            <a:ext cx="911451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827584" y="5157192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8E736A">
                    <a:lumMod val="75000"/>
                  </a:srgbClr>
                </a:solidFill>
                <a:latin typeface="Cambria"/>
                <a:ea typeface="+mj-ea"/>
                <a:cs typeface="+mj-cs"/>
              </a:rPr>
              <a:t>Царев А.С., </a:t>
            </a:r>
          </a:p>
          <a:p>
            <a:pPr algn="r"/>
            <a:r>
              <a:rPr lang="ru-RU" b="1" dirty="0" smtClean="0">
                <a:solidFill>
                  <a:srgbClr val="8E736A">
                    <a:lumMod val="75000"/>
                  </a:srgbClr>
                </a:solidFill>
                <a:latin typeface="Cambria"/>
                <a:ea typeface="+mj-ea"/>
                <a:cs typeface="+mj-cs"/>
              </a:rPr>
              <a:t>ГАПОУ ТО «Тюменский колледж водного транспорта»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862965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755332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Царев\Desktop\Навигат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85728"/>
            <a:ext cx="4316415" cy="6024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Направления работы по развитию</a:t>
            </a:r>
            <a:br>
              <a:rPr lang="ru-RU" dirty="0" smtClean="0"/>
            </a:br>
            <a:r>
              <a:rPr lang="ru-RU" dirty="0" smtClean="0"/>
              <a:t>НТТ студентов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259632" y="1628800"/>
            <a:ext cx="7499176" cy="493776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3200" dirty="0" smtClean="0"/>
              <a:t>Организация работы кружка НТТ</a:t>
            </a:r>
          </a:p>
          <a:p>
            <a:pPr algn="just"/>
            <a:r>
              <a:rPr lang="ru-RU" sz="3200" dirty="0" smtClean="0"/>
              <a:t>Отбор и целенаправленная подготовка студентов к конкурсу в 2017 году</a:t>
            </a:r>
          </a:p>
          <a:p>
            <a:pPr algn="just"/>
            <a:r>
              <a:rPr lang="ru-RU" sz="3200" dirty="0" smtClean="0"/>
              <a:t>Приобретение конструкторов</a:t>
            </a:r>
          </a:p>
          <a:p>
            <a:pPr algn="just"/>
            <a:r>
              <a:rPr lang="ru-RU" sz="3200" dirty="0" smtClean="0"/>
              <a:t>Проведение внутренних конкурсов среди обучающихся по специальностям</a:t>
            </a:r>
          </a:p>
          <a:p>
            <a:pPr algn="just"/>
            <a:r>
              <a:rPr lang="ru-RU" sz="3200" dirty="0" smtClean="0"/>
              <a:t>Систематическое информирование обучающихся о достижениях в науке и технике</a:t>
            </a:r>
          </a:p>
          <a:p>
            <a:pPr algn="just"/>
            <a:r>
              <a:rPr lang="ru-RU" sz="3200" dirty="0" smtClean="0"/>
              <a:t>Вовлечение студентов в проектно-исследовательскую деятельность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2820835" y="3005736"/>
            <a:ext cx="678060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501008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Направление </a:t>
            </a:r>
          </a:p>
          <a:p>
            <a:pPr algn="ctr"/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«Водный транспорт»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82" y="908720"/>
            <a:ext cx="911451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827584" y="5157192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8E736A">
                    <a:lumMod val="75000"/>
                  </a:srgbClr>
                </a:solidFill>
                <a:latin typeface="Cambria"/>
                <a:ea typeface="+mj-ea"/>
                <a:cs typeface="+mj-cs"/>
              </a:rPr>
              <a:t>Царев А.С., </a:t>
            </a:r>
          </a:p>
          <a:p>
            <a:pPr algn="r"/>
            <a:r>
              <a:rPr lang="ru-RU" b="1" dirty="0" smtClean="0">
                <a:solidFill>
                  <a:srgbClr val="8E736A">
                    <a:lumMod val="75000"/>
                  </a:srgbClr>
                </a:solidFill>
                <a:latin typeface="Cambria"/>
                <a:ea typeface="+mj-ea"/>
                <a:cs typeface="+mj-cs"/>
              </a:rPr>
              <a:t>ГАПОУ ТО «Тюменский колледж водного транспорта»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052736"/>
            <a:ext cx="8229600" cy="5184576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sz="1600" dirty="0" smtClean="0"/>
              <a:t>	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2. Одному из членов вашей команды на время необходимо стать электромонтажником. Перечислите в свободной форме, что должно лежать на его рабочем месте.</a:t>
            </a:r>
          </a:p>
          <a:p>
            <a:pPr lvl="0"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	3.Собирая катамаран, вы поняли, что купленный моторчик рассчитан на напряжение   5 вольт, а аккумулятор выдаёт 7 вольт.  Какие компоненты можно включить в цепь, чтобы понизить напряжение? </a:t>
            </a:r>
          </a:p>
          <a:p>
            <a:pPr lvl="0"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   4. Какие электронные компоненты изображены на этой схеме вспышки? </a:t>
            </a:r>
          </a:p>
          <a:p>
            <a:pPr lvl="0">
              <a:buNone/>
            </a:pP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	5. Что означает эта строка: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delay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(50)в прошивке катамарана?</a:t>
            </a:r>
          </a:p>
          <a:p>
            <a:pPr lvl="0"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	6. Ваш автономный корабль ориентируется по световому сигналу маяков и находит путь среди льдин. Какими датчиками его необходимо оснастить?</a:t>
            </a:r>
          </a:p>
          <a:p>
            <a:pPr lvl="0"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	7. </a:t>
            </a:r>
            <a:r>
              <a:rPr lang="ru-RU" sz="1600" i="1" dirty="0" smtClean="0"/>
              <a:t>Какие задачи по сборке модели встанут перед вами как перед командой? Опишите процесс сборки модели и работы каждого участника команды максимально подробно.</a:t>
            </a: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/>
          </a:p>
          <a:p>
            <a:pPr lvl="0">
              <a:buNone/>
            </a:pP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3102433" y="2831641"/>
            <a:ext cx="712879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01.png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275856" y="2780928"/>
            <a:ext cx="3050438" cy="1858060"/>
          </a:xfrm>
          <a:prstGeom prst="rect">
            <a:avLst/>
          </a:prstGeom>
          <a:ln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593734"/>
          </a:xfrm>
        </p:spPr>
        <p:txBody>
          <a:bodyPr/>
          <a:lstStyle/>
          <a:p>
            <a:pPr algn="ctr"/>
            <a:r>
              <a:rPr lang="ru-RU" dirty="0" smtClean="0"/>
              <a:t>Задания заочного этапа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593734"/>
          </a:xfrm>
        </p:spPr>
        <p:txBody>
          <a:bodyPr/>
          <a:lstStyle/>
          <a:p>
            <a:pPr algn="ctr"/>
            <a:r>
              <a:rPr lang="ru-RU" dirty="0" smtClean="0"/>
              <a:t>Задания заочного этапа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61834" y="902435"/>
            <a:ext cx="7929618" cy="4929222"/>
          </a:xfrm>
        </p:spPr>
        <p:txBody>
          <a:bodyPr>
            <a:normAutofit fontScale="32500" lnSpcReduction="20000"/>
          </a:bodyPr>
          <a:lstStyle/>
          <a:p>
            <a:pPr lvl="0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1. Катамаран необходимо оборудовать системой предотвращения столкновений, для этого с каждой его стороны поставить по датчику, меряющему расстояние до препятствия. Бюджет ограничен: поскольку датчиков нужно много, одна единица не должна стоить дороже 300 рублей. Какие датчики вы выберете (отметьте правильные ответы в списке ниже подчеркиванием и обоснуйте свой выбор):</a:t>
            </a:r>
          </a:p>
          <a:p>
            <a:pPr lvl="1"/>
            <a:r>
              <a:rPr lang="ru-RU" sz="4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ультразвуковой дальномер</a:t>
            </a:r>
            <a:endParaRPr lang="ru-RU" sz="4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фоторезистор</a:t>
            </a:r>
          </a:p>
          <a:p>
            <a:pPr lvl="1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анемометр</a:t>
            </a:r>
          </a:p>
          <a:p>
            <a:pPr lvl="1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акселерометр</a:t>
            </a:r>
          </a:p>
          <a:p>
            <a:pPr lvl="1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датчик линии</a:t>
            </a:r>
          </a:p>
          <a:p>
            <a:pPr lvl="1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инфракрасный дальномер </a:t>
            </a:r>
          </a:p>
          <a:p>
            <a:pPr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	Правильный ответ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- ультразвуковой дальномер.</a:t>
            </a:r>
          </a:p>
          <a:p>
            <a:pPr>
              <a:buNone/>
            </a:pP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endParaRPr lang="ru-RU" sz="1400" dirty="0"/>
          </a:p>
        </p:txBody>
      </p:sp>
      <p:pic>
        <p:nvPicPr>
          <p:cNvPr id="31755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2619388" y="2905084"/>
            <a:ext cx="6448389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75656" y="4077072"/>
            <a:ext cx="2952328" cy="1814656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83570"/>
            <a:ext cx="3310498" cy="18081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99435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57150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Команда «Навигатор»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3068960"/>
            <a:ext cx="8229600" cy="37890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Участники: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>
              <a:buNone/>
            </a:pPr>
            <a:endParaRPr lang="ru-RU" dirty="0" smtClean="0"/>
          </a:p>
          <a:p>
            <a:r>
              <a:rPr lang="ru-RU" dirty="0" err="1" smtClean="0"/>
              <a:t>Приданников</a:t>
            </a:r>
            <a:r>
              <a:rPr lang="ru-RU" dirty="0" smtClean="0"/>
              <a:t> Алексей </a:t>
            </a:r>
          </a:p>
          <a:p>
            <a:r>
              <a:rPr lang="ru-RU" dirty="0" err="1" smtClean="0"/>
              <a:t>Пашко</a:t>
            </a:r>
            <a:r>
              <a:rPr lang="ru-RU" dirty="0" smtClean="0"/>
              <a:t> Данил</a:t>
            </a:r>
          </a:p>
          <a:p>
            <a:r>
              <a:rPr lang="ru-RU" dirty="0" smtClean="0"/>
              <a:t>Сидоров Максим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IMG_61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620688"/>
            <a:ext cx="5652120" cy="4239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Хакатон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10 сентября, г. Москва</a:t>
            </a:r>
            <a:endParaRPr lang="ru-RU" dirty="0"/>
          </a:p>
        </p:txBody>
      </p:sp>
      <p:pic>
        <p:nvPicPr>
          <p:cNvPr id="1026" name="Picture 2" descr="D:\фотографии\москва\CIMG58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060848"/>
            <a:ext cx="5383573" cy="4536504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8305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8229600" cy="433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8640"/>
            <a:ext cx="8305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8305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IMG5890.AVI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524000" y="1401763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5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8229600" cy="457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Задания для финала</a:t>
            </a:r>
          </a:p>
          <a:p>
            <a:pPr marL="578358" indent="-514350" algn="just">
              <a:buAutoNum type="arabicPeriod"/>
            </a:pPr>
            <a:r>
              <a:rPr lang="ru-RU" dirty="0" smtClean="0"/>
              <a:t>Конструирование маяка.</a:t>
            </a:r>
          </a:p>
          <a:p>
            <a:pPr marL="578358" indent="-514350" algn="just">
              <a:buAutoNum type="arabicPeriod"/>
            </a:pPr>
            <a:r>
              <a:rPr lang="ru-RU" dirty="0" smtClean="0"/>
              <a:t>Судно должно двигаться вперед-назад, влево-вправо по команде оператора.</a:t>
            </a:r>
          </a:p>
          <a:p>
            <a:pPr marL="578358" indent="-514350" algn="just">
              <a:buAutoNum type="arabicPeriod"/>
            </a:pPr>
            <a:r>
              <a:rPr lang="ru-RU" dirty="0" smtClean="0"/>
              <a:t>Судно осуществляет поворот в ту сторону, где находиться маяк.</a:t>
            </a:r>
          </a:p>
          <a:p>
            <a:pPr marL="578358" indent="-514350" algn="just">
              <a:buAutoNum type="arabicPeriod"/>
            </a:pPr>
            <a:r>
              <a:rPr lang="ru-RU" dirty="0" smtClean="0"/>
              <a:t>Судно избегает столкновения с препятствиями.</a:t>
            </a:r>
          </a:p>
          <a:p>
            <a:pPr marL="578358" indent="-514350" algn="just">
              <a:buAutoNum type="arabicPeriod"/>
            </a:pPr>
            <a:r>
              <a:rPr lang="ru-RU" dirty="0" smtClean="0"/>
              <a:t>Прохождение дистанции на время.</a:t>
            </a:r>
          </a:p>
          <a:p>
            <a:pPr marL="578358" indent="-514350" algn="just">
              <a:buAutoNum type="arabicPeriod"/>
            </a:pPr>
            <a:endParaRPr lang="ru-RU" dirty="0" smtClean="0"/>
          </a:p>
          <a:p>
            <a:pPr marL="578358" indent="-514350">
              <a:buAutoNum type="arabicPeriod"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305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Финал, очный этап. </a:t>
            </a:r>
            <a:br>
              <a:rPr lang="ru-RU" dirty="0" smtClean="0"/>
            </a:br>
            <a:r>
              <a:rPr lang="ru-RU" dirty="0" smtClean="0"/>
              <a:t>г. Москва, 1 октября 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30685"/>
            <a:ext cx="8433569" cy="4722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398</TotalTime>
  <Words>131</Words>
  <Application>Microsoft Office PowerPoint</Application>
  <PresentationFormat>Экран (4:3)</PresentationFormat>
  <Paragraphs>64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Начальная</vt:lpstr>
      <vt:lpstr>Слайд 1</vt:lpstr>
      <vt:lpstr>Задания заочного этапа</vt:lpstr>
      <vt:lpstr>Задания заочного этапа</vt:lpstr>
      <vt:lpstr>Команда «Навигатор»</vt:lpstr>
      <vt:lpstr>Хакатон 10 сентября, г. Москва</vt:lpstr>
      <vt:lpstr>Слайд 6</vt:lpstr>
      <vt:lpstr>Слайд 7</vt:lpstr>
      <vt:lpstr>Слайд 8</vt:lpstr>
      <vt:lpstr>Финал, очный этап.  г. Москва, 1 октября  </vt:lpstr>
      <vt:lpstr>Слайд 10</vt:lpstr>
      <vt:lpstr>Слайд 11</vt:lpstr>
      <vt:lpstr>Слайд 12</vt:lpstr>
      <vt:lpstr>Направления работы по развитию НТТ студентов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Всероссийский конкурс работ научно-технического творчества студентов,  обучающихся по программам СПО</dc:title>
  <dc:creator>Татьяна</dc:creator>
  <cp:lastModifiedBy>user</cp:lastModifiedBy>
  <cp:revision>40</cp:revision>
  <dcterms:modified xsi:type="dcterms:W3CDTF">2016-10-26T01:41:18Z</dcterms:modified>
</cp:coreProperties>
</file>