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86F5-12D8-4099-9951-93AB9FB48083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DC4A-B70A-485D-A2AA-EC99D2B2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DC4A-B70A-485D-A2AA-EC99D2B246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7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DC4A-B70A-485D-A2AA-EC99D2B246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9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DC4A-B70A-485D-A2AA-EC99D2B246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5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DC4A-B70A-485D-A2AA-EC99D2B246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66741D-3A6D-4408-AEC3-8F07790CA228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37D3F4-8419-4852-8601-D6CB1C255B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14792" cy="5760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Департамент </a:t>
            </a:r>
            <a:r>
              <a:rPr lang="ru-RU" sz="2400" dirty="0"/>
              <a:t>образования и науки тюменской области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государственное </a:t>
            </a:r>
            <a:r>
              <a:rPr lang="ru-RU" sz="2400" dirty="0" smtClean="0"/>
              <a:t>автономное профессиональное </a:t>
            </a:r>
            <a:br>
              <a:rPr lang="ru-RU" sz="2400" dirty="0" smtClean="0"/>
            </a:br>
            <a:r>
              <a:rPr lang="ru-RU" sz="2400" dirty="0" smtClean="0"/>
              <a:t>образовательное учреждение тюменской области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голышмановский</a:t>
            </a:r>
            <a:r>
              <a:rPr lang="ru-RU" sz="2400" dirty="0" smtClean="0"/>
              <a:t> агропедколледж»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Павленко  </a:t>
            </a:r>
            <a:r>
              <a:rPr lang="ru-RU" sz="2400" dirty="0" err="1" smtClean="0"/>
              <a:t>татьяна</a:t>
            </a:r>
            <a:r>
              <a:rPr lang="ru-RU" sz="2400" dirty="0" smtClean="0"/>
              <a:t>  </a:t>
            </a:r>
            <a:r>
              <a:rPr lang="ru-RU" sz="2400" dirty="0" err="1" smtClean="0"/>
              <a:t>алиевна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800" dirty="0" smtClean="0"/>
              <a:t>почетный работник </a:t>
            </a:r>
            <a:r>
              <a:rPr lang="ru-RU" sz="1800" dirty="0" err="1" smtClean="0"/>
              <a:t>Спо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преподаватель иностранных языков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2016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8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0080" cy="12961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Инсценировка </a:t>
            </a:r>
            <a:r>
              <a:rPr lang="ru-RU" sz="2400" dirty="0">
                <a:effectLst/>
              </a:rPr>
              <a:t>русской народной </a:t>
            </a:r>
            <a:r>
              <a:rPr lang="ru-RU" sz="2400" dirty="0" smtClean="0">
                <a:effectLst/>
              </a:rPr>
              <a:t>сказки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«Репка» на английском языке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в современной интерпретации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" y="1554162"/>
            <a:ext cx="7636567" cy="5264041"/>
          </a:xfrm>
        </p:spPr>
      </p:pic>
    </p:spTree>
    <p:extLst>
      <p:ext uri="{BB962C8B-B14F-4D97-AF65-F5344CB8AC3E}">
        <p14:creationId xmlns:p14="http://schemas.microsoft.com/office/powerpoint/2010/main" val="30621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Процесс вхождения в роль сказочных персонажей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8" y="1554163"/>
            <a:ext cx="6394963" cy="4525962"/>
          </a:xfrm>
        </p:spPr>
      </p:pic>
    </p:spTree>
    <p:extLst>
      <p:ext uri="{BB962C8B-B14F-4D97-AF65-F5344CB8AC3E}">
        <p14:creationId xmlns:p14="http://schemas.microsoft.com/office/powerpoint/2010/main" val="398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творческих группах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4162"/>
            <a:ext cx="5472608" cy="5141917"/>
          </a:xfrm>
        </p:spPr>
      </p:pic>
    </p:spTree>
    <p:extLst>
      <p:ext uri="{BB962C8B-B14F-4D97-AF65-F5344CB8AC3E}">
        <p14:creationId xmlns:p14="http://schemas.microsoft.com/office/powerpoint/2010/main" val="1827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/>
          <a:lstStyle/>
          <a:p>
            <a:pPr algn="ctr"/>
            <a:r>
              <a:rPr lang="ru-RU" dirty="0" smtClean="0"/>
              <a:t>Защита творческого задания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01406"/>
            <a:ext cx="5256583" cy="5195628"/>
          </a:xfrm>
        </p:spPr>
      </p:pic>
    </p:spTree>
    <p:extLst>
      <p:ext uri="{BB962C8B-B14F-4D97-AF65-F5344CB8AC3E}">
        <p14:creationId xmlns:p14="http://schemas.microsoft.com/office/powerpoint/2010/main" val="30818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Исследовательская деятельность обучающихся </a:t>
            </a:r>
            <a:r>
              <a:rPr lang="ru-RU" dirty="0" err="1" smtClean="0"/>
              <a:t>агропедколледжа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5711"/>
            <a:ext cx="8229600" cy="4222865"/>
          </a:xfrm>
        </p:spPr>
      </p:pic>
    </p:spTree>
    <p:extLst>
      <p:ext uri="{BB962C8B-B14F-4D97-AF65-F5344CB8AC3E}">
        <p14:creationId xmlns:p14="http://schemas.microsoft.com/office/powerpoint/2010/main" val="2647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Коллективный Проект по теме</a:t>
            </a:r>
            <a:br>
              <a:rPr lang="ru-RU" dirty="0" smtClean="0"/>
            </a:br>
            <a:r>
              <a:rPr lang="ru-RU" dirty="0" smtClean="0"/>
              <a:t> «Моя малая родина»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1412776"/>
            <a:ext cx="4053532" cy="5328592"/>
          </a:xfrm>
        </p:spPr>
      </p:pic>
    </p:spTree>
    <p:extLst>
      <p:ext uri="{BB962C8B-B14F-4D97-AF65-F5344CB8AC3E}">
        <p14:creationId xmlns:p14="http://schemas.microsoft.com/office/powerpoint/2010/main" val="30521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ctr"/>
            <a:r>
              <a:rPr lang="ru-RU" dirty="0" smtClean="0"/>
              <a:t>Мини-проекты «ребусы»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5" y="1556082"/>
            <a:ext cx="3990109" cy="4522124"/>
          </a:xfrm>
        </p:spPr>
      </p:pic>
    </p:spTree>
    <p:extLst>
      <p:ext uri="{BB962C8B-B14F-4D97-AF65-F5344CB8AC3E}">
        <p14:creationId xmlns:p14="http://schemas.microsoft.com/office/powerpoint/2010/main" val="30226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Групповой проект </a:t>
            </a:r>
            <a:br>
              <a:rPr lang="ru-RU" dirty="0" smtClean="0"/>
            </a:br>
            <a:r>
              <a:rPr lang="ru-RU" dirty="0" smtClean="0"/>
              <a:t>«Проблемы экологии»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8420"/>
            <a:ext cx="6480720" cy="5204916"/>
          </a:xfrm>
        </p:spPr>
      </p:pic>
    </p:spTree>
    <p:extLst>
      <p:ext uri="{BB962C8B-B14F-4D97-AF65-F5344CB8AC3E}">
        <p14:creationId xmlns:p14="http://schemas.microsoft.com/office/powerpoint/2010/main" val="24553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Сокуренко </a:t>
            </a:r>
            <a:r>
              <a:rPr lang="ru-RU" sz="2000" dirty="0">
                <a:effectLst/>
              </a:rPr>
              <a:t>Виктория и </a:t>
            </a:r>
            <a:r>
              <a:rPr lang="ru-RU" sz="2000" dirty="0" err="1">
                <a:effectLst/>
              </a:rPr>
              <a:t>Раджабов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Азиз</a:t>
            </a:r>
            <a:r>
              <a:rPr lang="ru-RU" sz="2000" dirty="0">
                <a:effectLst/>
              </a:rPr>
              <a:t> – менеджеры строительной компании, представляют результаты опроса своих потенциальных </a:t>
            </a:r>
            <a:r>
              <a:rPr lang="ru-RU" sz="2000" dirty="0" smtClean="0">
                <a:effectLst/>
              </a:rPr>
              <a:t>клиентов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502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200" dirty="0" smtClean="0">
                <a:effectLst/>
              </a:rPr>
              <a:t>Представители </a:t>
            </a:r>
            <a:r>
              <a:rPr lang="ru-RU" sz="2200" dirty="0">
                <a:effectLst/>
              </a:rPr>
              <a:t>экологической организации: </a:t>
            </a:r>
            <a:r>
              <a:rPr lang="ru-RU" sz="2200" dirty="0" err="1">
                <a:effectLst/>
              </a:rPr>
              <a:t>Харсиев</a:t>
            </a:r>
            <a:r>
              <a:rPr lang="ru-RU" sz="2200" dirty="0">
                <a:effectLst/>
              </a:rPr>
              <a:t> Адам,  Иванов Андрей, </a:t>
            </a:r>
            <a:r>
              <a:rPr lang="ru-RU" sz="2200" dirty="0" err="1">
                <a:effectLst/>
              </a:rPr>
              <a:t>Жакупов</a:t>
            </a:r>
            <a:r>
              <a:rPr lang="ru-RU" sz="2200" dirty="0">
                <a:effectLst/>
              </a:rPr>
              <a:t> Гайдар,  напоминают  заказчикам  и застройщикам новых домов и квартир «золотые правила»  экономии электроэнергии, водных </a:t>
            </a:r>
            <a:r>
              <a:rPr lang="ru-RU" sz="2200" dirty="0" smtClean="0">
                <a:effectLst/>
              </a:rPr>
              <a:t>ресурсов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endParaRPr lang="ru-RU" sz="2200" dirty="0"/>
          </a:p>
        </p:txBody>
      </p:sp>
      <p:pic>
        <p:nvPicPr>
          <p:cNvPr id="4" name="Объект 3" descr="C:\Documents and Settings\Администратор\Рабочий стол\неделя наша\DSC_01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4481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>
                <a:effectLst/>
              </a:rPr>
              <a:t>Вамбольдт</a:t>
            </a:r>
            <a:r>
              <a:rPr lang="ru-RU" sz="2000" dirty="0">
                <a:effectLst/>
              </a:rPr>
              <a:t> Иван, Десятов Виктор, Никитин Сергей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защищают проект своего будущего дома</a:t>
            </a:r>
            <a:endParaRPr lang="ru-RU" sz="2000" dirty="0"/>
          </a:p>
        </p:txBody>
      </p:sp>
      <p:pic>
        <p:nvPicPr>
          <p:cNvPr id="4" name="Объект 3" descr="C:\Documents and Settings\Администратор\Рабочий стол\неделя наша\DSC_01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Заказчики, представители строительной компании и экологи после </a:t>
            </a:r>
            <a:r>
              <a:rPr lang="ru-RU" sz="2800" dirty="0" smtClean="0">
                <a:effectLst/>
              </a:rPr>
              <a:t>брифинга</a:t>
            </a:r>
            <a:endParaRPr lang="ru-RU" sz="2800" dirty="0"/>
          </a:p>
        </p:txBody>
      </p:sp>
      <p:pic>
        <p:nvPicPr>
          <p:cNvPr id="4" name="Объект 3" descr="F:\Неделя\DSC_01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9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52</Words>
  <Application>Microsoft Office PowerPoint</Application>
  <PresentationFormat>Экран (4:3)</PresentationFormat>
  <Paragraphs>17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Департамент образования и науки тюменской области  государственное автономное профессиональное  образовательное учреждение тюменской области «голышмановский агропедколледж»     Павленко  татьяна  алиевна,  почетный работник Спо,  преподаватель иностранных языков    2016        </vt:lpstr>
      <vt:lpstr>Исследовательская деятельность обучающихся агропедколледжа</vt:lpstr>
      <vt:lpstr>Коллективный Проект по теме  «Моя малая родина»</vt:lpstr>
      <vt:lpstr>Мини-проекты «ребусы»</vt:lpstr>
      <vt:lpstr>Групповой проект  «Проблемы экологии»</vt:lpstr>
      <vt:lpstr> Сокуренко Виктория и Раджабов Азиз – менеджеры строительной компании, представляют результаты опроса своих потенциальных клиентов  </vt:lpstr>
      <vt:lpstr> Представители экологической организации: Харсиев Адам,  Иванов Андрей, Жакупов Гайдар,  напоминают  заказчикам  и застройщикам новых домов и квартир «золотые правила»  экономии электроэнергии, водных ресурсов  </vt:lpstr>
      <vt:lpstr>Вамбольдт Иван, Десятов Виктор, Никитин Сергей  защищают проект своего будущего дома</vt:lpstr>
      <vt:lpstr>Заказчики, представители строительной компании и экологи после брифинга</vt:lpstr>
      <vt:lpstr>Инсценировка русской народной сказки  «Репка» на английском языке  в современной интерпретации</vt:lpstr>
      <vt:lpstr>Процесс вхождения в роль сказочных персонажей</vt:lpstr>
      <vt:lpstr>Работа в творческих группах</vt:lpstr>
      <vt:lpstr>Защита творческого задания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Arhiv</dc:creator>
  <cp:lastModifiedBy>Arhiv</cp:lastModifiedBy>
  <cp:revision>12</cp:revision>
  <dcterms:created xsi:type="dcterms:W3CDTF">2016-10-25T03:14:20Z</dcterms:created>
  <dcterms:modified xsi:type="dcterms:W3CDTF">2016-10-25T10:27:48Z</dcterms:modified>
</cp:coreProperties>
</file>