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573" y="2295172"/>
            <a:ext cx="8915399" cy="157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40-50   - очень хорошо!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30 – 39 -  Хорошо!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0380" y="4506686"/>
            <a:ext cx="8824232" cy="2041071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20- 29- Есть к чему стремиться!</a:t>
            </a: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ru-RU" sz="5400" dirty="0" smtClean="0">
                <a:solidFill>
                  <a:srgbClr val="0070C0"/>
                </a:solidFill>
              </a:rPr>
              <a:t>0- 19 - Нужно постараться!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hkolnik45.ru/uploads/catalog_items/5/52040/%D0%A35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1982666"/>
            <a:ext cx="2197327" cy="21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uhonline.ru/forum/resource.ashx?a=28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368369"/>
            <a:ext cx="1921782" cy="16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oneyes.ru/img/picture/Jan/08/2d50d2b8ca36058230eae481de633979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8" y="4179993"/>
            <a:ext cx="1429430" cy="14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roza.ru/pics/2016/07/16/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9" y="5610545"/>
            <a:ext cx="1828800" cy="12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969" y="2492828"/>
            <a:ext cx="8915400" cy="377762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en-US" sz="2400" b="1" dirty="0" smtClean="0"/>
              <a:t>My first name is ……………..</a:t>
            </a:r>
          </a:p>
          <a:p>
            <a:r>
              <a:rPr lang="en-US" sz="2400" b="1" dirty="0" smtClean="0"/>
              <a:t>My surname is……………….</a:t>
            </a:r>
          </a:p>
          <a:p>
            <a:r>
              <a:rPr lang="en-US" sz="2400" b="1" dirty="0" smtClean="0"/>
              <a:t>I am…(age</a:t>
            </a:r>
            <a:r>
              <a:rPr lang="en-US" sz="2400" b="1" dirty="0" smtClean="0"/>
              <a:t>)…</a:t>
            </a:r>
            <a:endParaRPr lang="ru-RU" sz="2400" b="1" dirty="0" smtClean="0"/>
          </a:p>
          <a:p>
            <a:r>
              <a:rPr lang="en-US" sz="2400" b="1" dirty="0" smtClean="0"/>
              <a:t>My nationality is……..</a:t>
            </a:r>
          </a:p>
          <a:p>
            <a:r>
              <a:rPr lang="en-US" sz="2400" b="1" dirty="0" smtClean="0"/>
              <a:t>My phone number is…….</a:t>
            </a:r>
            <a:endParaRPr lang="en-US" sz="2400" b="1" dirty="0" smtClean="0"/>
          </a:p>
          <a:p>
            <a:r>
              <a:rPr lang="en-US" sz="2400" b="1" dirty="0" smtClean="0"/>
              <a:t>My address is………………..</a:t>
            </a:r>
          </a:p>
          <a:p>
            <a:r>
              <a:rPr lang="en-US" sz="2400" b="1" dirty="0" smtClean="0"/>
              <a:t>I am a ………………………</a:t>
            </a:r>
          </a:p>
          <a:p>
            <a:r>
              <a:rPr lang="en-US" sz="2400" b="1" dirty="0" smtClean="0"/>
              <a:t>I speak </a:t>
            </a:r>
            <a:r>
              <a:rPr lang="en-US" sz="2400" b="1" u="sng" dirty="0" smtClean="0"/>
              <a:t>English, German, French and Russian</a:t>
            </a:r>
          </a:p>
          <a:p>
            <a:r>
              <a:rPr lang="en-US" sz="2400" b="1" dirty="0" smtClean="0"/>
              <a:t>I like (to)…………………………</a:t>
            </a:r>
            <a:endParaRPr lang="ru-RU" sz="2400" b="1" dirty="0"/>
          </a:p>
        </p:txBody>
      </p:sp>
      <p:pic>
        <p:nvPicPr>
          <p:cNvPr id="2050" name="Picture 2" descr="https://im0-tub-ru.yandex.net/i?id=6f7823264a99e227473d9abd2d32a8af&amp;n=33&amp;h=99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0"/>
            <a:ext cx="10597243" cy="22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64</Words>
  <Application>Microsoft Office PowerPoint</Application>
  <PresentationFormat>Широкоэкранный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Легкий дым</vt:lpstr>
      <vt:lpstr> 40-50   - очень хорошо!      30 – 39 -  Хорошо!</vt:lpstr>
      <vt:lpstr>Презентация PowerPoint</vt:lpstr>
    </vt:vector>
  </TitlesOfParts>
  <Company>TKT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40-50   очень хорошо!       Хорошо!</dc:title>
  <dc:creator>Капранова Наталья Леонидовна</dc:creator>
  <cp:lastModifiedBy>Капранова Наталья Леонидовна</cp:lastModifiedBy>
  <cp:revision>4</cp:revision>
  <dcterms:created xsi:type="dcterms:W3CDTF">2016-10-24T09:32:30Z</dcterms:created>
  <dcterms:modified xsi:type="dcterms:W3CDTF">2016-10-24T10:14:22Z</dcterms:modified>
</cp:coreProperties>
</file>