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764704"/>
            <a:ext cx="7772400" cy="1470025"/>
          </a:xfrm>
        </p:spPr>
        <p:txBody>
          <a:bodyPr>
            <a:normAutofit/>
          </a:bodyPr>
          <a:lstStyle/>
          <a:p>
            <a:r>
              <a:rPr lang="en-US" sz="8000" dirty="0" smtClean="0"/>
              <a:t>How do you feel?</a:t>
            </a:r>
            <a:endParaRPr lang="ru-RU" sz="8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8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 feel good</a:t>
            </a:r>
            <a:r>
              <a:rPr lang="en-US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8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7361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Вставьте слова: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7200" dirty="0" smtClean="0"/>
              <a:t>know</a:t>
            </a:r>
            <a:r>
              <a:rPr lang="ru-RU" sz="7200" dirty="0" smtClean="0"/>
              <a:t>                  </a:t>
            </a:r>
            <a:r>
              <a:rPr lang="en-US" sz="7200" dirty="0" smtClean="0"/>
              <a:t>love</a:t>
            </a:r>
            <a:endParaRPr lang="ru-RU" sz="7200" dirty="0"/>
          </a:p>
          <a:p>
            <a:pPr marL="0" indent="0">
              <a:buNone/>
            </a:pPr>
            <a:r>
              <a:rPr lang="en-US" sz="7200" dirty="0" smtClean="0"/>
              <a:t>sugar</a:t>
            </a:r>
            <a:r>
              <a:rPr lang="ru-RU" sz="7200" dirty="0" smtClean="0"/>
              <a:t>                  </a:t>
            </a:r>
            <a:r>
              <a:rPr lang="en-US" sz="7200" dirty="0" smtClean="0"/>
              <a:t>good </a:t>
            </a:r>
            <a:endParaRPr lang="ru-RU" sz="7200" dirty="0" smtClean="0"/>
          </a:p>
          <a:p>
            <a:pPr marL="0" indent="0">
              <a:buNone/>
            </a:pPr>
            <a:r>
              <a:rPr lang="en-US" sz="7200" dirty="0" smtClean="0"/>
              <a:t>feel </a:t>
            </a:r>
            <a:r>
              <a:rPr lang="en-US" sz="7200" dirty="0"/>
              <a:t> </a:t>
            </a:r>
            <a:r>
              <a:rPr lang="en-US" sz="7200" dirty="0" smtClean="0"/>
              <a:t>                   nice </a:t>
            </a:r>
            <a:endParaRPr lang="ru-RU" sz="7200" dirty="0" smtClean="0"/>
          </a:p>
          <a:p>
            <a:pPr marL="0" indent="0">
              <a:buNone/>
            </a:pPr>
            <a:r>
              <a:rPr lang="en-US" sz="7200" dirty="0" smtClean="0"/>
              <a:t>spice </a:t>
            </a:r>
            <a:endParaRPr lang="ru-RU" sz="7200" dirty="0" smtClean="0"/>
          </a:p>
        </p:txBody>
      </p:sp>
    </p:spTree>
    <p:extLst>
      <p:ext uri="{BB962C8B-B14F-4D97-AF65-F5344CB8AC3E}">
        <p14:creationId xmlns:p14="http://schemas.microsoft.com/office/powerpoint/2010/main" val="16538372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Office PowerPoint</Application>
  <PresentationFormat>Экран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How do you feel?</vt:lpstr>
      <vt:lpstr>Вставьте слова: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you feel?</dc:title>
  <dc:creator>Надежда</dc:creator>
  <cp:lastModifiedBy>Сватковы</cp:lastModifiedBy>
  <cp:revision>1</cp:revision>
  <dcterms:created xsi:type="dcterms:W3CDTF">2016-10-23T17:44:44Z</dcterms:created>
  <dcterms:modified xsi:type="dcterms:W3CDTF">2016-10-23T17:52:11Z</dcterms:modified>
</cp:coreProperties>
</file>