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807"/>
            <a:ext cx="9144000" cy="54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175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Всероссийский конкурс работ научно-технического творчества студентов, обучающихся по программам среднего профессионального образования</a:t>
            </a:r>
            <a:endParaRPr lang="ru-RU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78"/>
            <a:ext cx="9144000" cy="54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9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Этапы Конкурса: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/>
              <a:t>заочный</a:t>
            </a:r>
            <a:r>
              <a:rPr lang="ru-RU" dirty="0"/>
              <a:t> (в онлайн-режиме, с 27 июня по 12 сентября 2016)</a:t>
            </a:r>
          </a:p>
          <a:p>
            <a:r>
              <a:rPr lang="ru-RU" b="1" dirty="0"/>
              <a:t>финал</a:t>
            </a:r>
            <a:r>
              <a:rPr lang="ru-RU" dirty="0"/>
              <a:t> (1 октября 2016 года в Москве на базе Университета Машиностроения).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Формирование команд: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Курс и специальность не </a:t>
            </a:r>
            <a:r>
              <a:rPr lang="ru-RU" dirty="0" smtClean="0"/>
              <a:t>ограничены.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Состав команды - от 1 до 5 </a:t>
            </a:r>
            <a:r>
              <a:rPr lang="ru-RU" dirty="0" smtClean="0"/>
              <a:t>участников.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Можно объединяться в команды студентам разных учебных </a:t>
            </a:r>
            <a:r>
              <a:rPr lang="ru-RU" dirty="0" smtClean="0"/>
              <a:t>заведений.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Рекомендуется наличие у каждой команды куратора из учебного заведения.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70860"/>
          <a:stretch/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4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Этапы подготовки</a:t>
            </a: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Регистрация</a:t>
            </a:r>
            <a:r>
              <a:rPr lang="ru-RU" sz="2600" dirty="0"/>
              <a:t> </a:t>
            </a:r>
            <a:endParaRPr lang="ru-RU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с </a:t>
            </a:r>
            <a:r>
              <a:rPr lang="ru-RU" sz="2600" dirty="0"/>
              <a:t>20 июня по 12 сентября 2017 года</a:t>
            </a:r>
            <a:br>
              <a:rPr lang="ru-RU" sz="2600" dirty="0"/>
            </a:br>
            <a:endParaRPr lang="ru-RU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Заочный этап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27 </a:t>
            </a:r>
            <a:r>
              <a:rPr lang="ru-RU" sz="2600" dirty="0"/>
              <a:t>июня - 12 сентября 2016 года (12 сентября - закрытие регистрации и приема решения заданий)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Вебинары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20 июня и 8 сентября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Хакатон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10 сентября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Очный этап. Финал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1 </a:t>
            </a:r>
            <a:r>
              <a:rPr lang="ru-RU" sz="2600" dirty="0"/>
              <a:t>октября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" y="-1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7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b="1" dirty="0" smtClean="0">
              <a:latin typeface="Arial"/>
              <a:ea typeface="Times New Roman"/>
            </a:endParaRP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70860"/>
          <a:stretch/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75087"/>
              </p:ext>
            </p:extLst>
          </p:nvPr>
        </p:nvGraphicFramePr>
        <p:xfrm>
          <a:off x="359532" y="1556792"/>
          <a:ext cx="8352927" cy="52074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78545"/>
                <a:gridCol w="4738278"/>
                <a:gridCol w="936104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Направление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Наименование ПОО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Кол-во участников</a:t>
                      </a:r>
                      <a:endParaRPr lang="ru-RU" sz="1600" b="1" dirty="0"/>
                    </a:p>
                  </a:txBody>
                  <a:tcPr/>
                </a:tc>
              </a:tr>
              <a:tr h="329168">
                <a:tc rowSpan="3">
                  <a:txBody>
                    <a:bodyPr/>
                    <a:lstStyle/>
                    <a:p>
                      <a:r>
                        <a:rPr lang="ru-RU" sz="1100" dirty="0" smtClean="0"/>
                        <a:t>Биотехнология </a:t>
                      </a:r>
                      <a:r>
                        <a:rPr lang="ru-RU" sz="1100" dirty="0" smtClean="0"/>
                        <a:t>и медицина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ЧПОУ ТО СПО «Тюменский колледж экономики, управления и права»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ГАПОУ ТО «Тобольский медицинский колледж имени Володи Солдатова»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ФГБОУ ВО ТИУ Нефтегазовый колледж имени Ю.Г. </a:t>
                      </a:r>
                      <a:r>
                        <a:rPr lang="ru-RU" sz="1100" kern="1200" dirty="0" err="1" smtClean="0">
                          <a:effectLst/>
                        </a:rPr>
                        <a:t>Эрвье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 rowSpan="3">
                  <a:txBody>
                    <a:bodyPr/>
                    <a:lstStyle/>
                    <a:p>
                      <a:r>
                        <a:rPr lang="ru-RU" sz="1100" dirty="0" smtClean="0"/>
                        <a:t>Информатика и вычислительная техника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Колледж информатики и связи ФГБОУ ВО ТИУ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ГАПОУ ТО "</a:t>
                      </a:r>
                      <a:r>
                        <a:rPr lang="ru-RU" sz="1100" dirty="0" err="1" smtClean="0"/>
                        <a:t>Ишимский</a:t>
                      </a:r>
                      <a:r>
                        <a:rPr lang="ru-RU" sz="1100" dirty="0" smtClean="0"/>
                        <a:t> многопрофильный техникум«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ГАПОУ ТО "Западно-Сибирский государственный колледж"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</a:tr>
              <a:tr h="258384">
                <a:tc rowSpan="3">
                  <a:txBody>
                    <a:bodyPr/>
                    <a:lstStyle/>
                    <a:p>
                      <a:r>
                        <a:rPr lang="ru-RU" sz="1100" dirty="0" smtClean="0"/>
                        <a:t>Энергетика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ГАПОУ ТО "</a:t>
                      </a:r>
                      <a:r>
                        <a:rPr lang="ru-RU" sz="1100" dirty="0" err="1" smtClean="0"/>
                        <a:t>Ишимский</a:t>
                      </a:r>
                      <a:r>
                        <a:rPr lang="ru-RU" sz="1100" dirty="0" smtClean="0"/>
                        <a:t> многопрофильный </a:t>
                      </a:r>
                      <a:r>
                        <a:rPr lang="ru-RU" sz="1100" dirty="0" smtClean="0"/>
                        <a:t>техникум»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ФГБОУ ВО ТИУ Нефтегазовый колледж имени Ю.Г. </a:t>
                      </a:r>
                      <a:r>
                        <a:rPr lang="ru-RU" sz="1100" kern="1200" dirty="0" err="1" smtClean="0">
                          <a:effectLst/>
                        </a:rPr>
                        <a:t>Эрвье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ГАПОУ ТО "Тюменский техникум строительной индустрии и городского хозяйства"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Водный транспорт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ГАПОУ ТО «Тюменский колледж водного транспорта»</a:t>
                      </a:r>
                    </a:p>
                    <a:p>
                      <a:r>
                        <a:rPr lang="ru-RU" sz="1100" dirty="0" smtClean="0"/>
                        <a:t>ГАПОУ ТО «Тюменский лесотехнический техникум»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Новые материалы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ГАПОУ ТО "Агротехнологический колледж"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</a:rPr>
                        <a:t>ФГБОУ ВО ТИУ Нефтегазовый колледж имени Ю.Г. </a:t>
                      </a:r>
                      <a:r>
                        <a:rPr lang="ru-RU" sz="1100" kern="1200" dirty="0" err="1" smtClean="0">
                          <a:effectLst/>
                        </a:rPr>
                        <a:t>Эрвье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Беспилотные воздушные и космические аппараты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ГАПОУ ТО "Тюменский лесотехнический техникум"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</a:tr>
              <a:tr h="2795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Наземный транспорт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ГАПОУ ТО "Тюменский колледж транспортных технологий и сервиса"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79057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Участие ПОО Тюменской области во Всероссийском конкурсе работ научно-технического творчества студентов, обучающихся по программам СПО в 2016 году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70860"/>
          <a:stretch/>
        </p:blipFill>
        <p:spPr bwMode="auto">
          <a:xfrm>
            <a:off x="21516" y="-414"/>
            <a:ext cx="9144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1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Представление опыта участия во Всероссийском конкурсе работ научно-технического творчества студентов, обучающихся по программам среднего профессионального образования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ru-RU" sz="2400" i="1" dirty="0" smtClean="0"/>
          </a:p>
          <a:p>
            <a:pPr marL="0" indent="0" algn="r">
              <a:buNone/>
            </a:pPr>
            <a:endParaRPr lang="ru-RU" sz="2400" i="1" dirty="0"/>
          </a:p>
          <a:p>
            <a:pPr marL="0" indent="0" algn="r">
              <a:buNone/>
            </a:pPr>
            <a:r>
              <a:rPr lang="ru-RU" sz="2400" i="1" dirty="0" smtClean="0"/>
              <a:t>Время </a:t>
            </a:r>
            <a:r>
              <a:rPr lang="ru-RU" sz="2400" i="1" dirty="0"/>
              <a:t>на выступление:</a:t>
            </a:r>
            <a:r>
              <a:rPr lang="ru-RU" sz="2400" dirty="0"/>
              <a:t> до 10 минут.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70860"/>
          <a:stretch/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227</Words>
  <Application>Microsoft Office PowerPoint</Application>
  <PresentationFormat>Экран (4:3)</PresentationFormat>
  <Paragraphs>84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Этапы подготовки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Vazhnova</dc:creator>
  <cp:lastModifiedBy>Елена</cp:lastModifiedBy>
  <cp:revision>10</cp:revision>
  <cp:lastPrinted>2016-10-25T12:39:46Z</cp:lastPrinted>
  <dcterms:created xsi:type="dcterms:W3CDTF">2016-10-25T11:17:47Z</dcterms:created>
  <dcterms:modified xsi:type="dcterms:W3CDTF">2016-10-26T01:33:33Z</dcterms:modified>
</cp:coreProperties>
</file>