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7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884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A6369-5DD9-4F45-BB68-3EA2FA2CF38C}" type="doc">
      <dgm:prSet loTypeId="urn:microsoft.com/office/officeart/2005/8/layout/cycle8" loCatId="cycle" qsTypeId="urn:microsoft.com/office/officeart/2005/8/quickstyle/3d1" qsCatId="3D" csTypeId="urn:microsoft.com/office/officeart/2005/8/colors/accent1_5" csCatId="accent1" phldr="1"/>
      <dgm:spPr/>
    </dgm:pt>
    <dgm:pt modelId="{15EBF1F0-3ABD-433B-B66C-D428FD89062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продуктивное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творчество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связанное с программированием и IT-технологиями.;</a:t>
          </a:r>
        </a:p>
      </dgm:t>
    </dgm:pt>
    <dgm:pt modelId="{DF46D824-8B28-4F08-BA6B-60D9F33444CD}" type="parTrans" cxnId="{0FE89474-5A7B-46EC-A908-361D3F85484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06BA94-2F7A-452B-AEF8-9C37314FA17B}" type="sibTrans" cxnId="{0FE89474-5A7B-46EC-A908-361D3F85484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E3DCD-502C-435C-9382-94E3CD24342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востребованность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только в колледже, но и в других образовательных учреждениях города Тюмени и Тюменской области;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FDD82-D6C5-4A03-9C37-2B45695AB39F}" type="parTrans" cxnId="{5443D9E6-FC96-4F34-ADF3-5FE8C5EFCBC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0FABE7-E229-452F-8DC6-B1A9F4791459}" type="sibTrans" cxnId="{5443D9E6-FC96-4F34-ADF3-5FE8C5EFCBC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2C4E0D-2D40-4055-9B65-950B408B7B5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современных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информационных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технологий</a:t>
          </a: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;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77537-A2E4-4AE1-80DC-E7CF1F6191B9}" type="parTrans" cxnId="{EEA9B33C-13C1-4C18-ADD3-D726881D4B2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4FB1A2-E9A8-489A-94A5-DF91CA1D05E2}" type="sibTrans" cxnId="{EEA9B33C-13C1-4C18-ADD3-D726881D4B2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00153-37D1-4319-9A7F-EDE2DE074F69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становление и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организацию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работы телестудии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E89053-642C-48E1-9915-7D7238425BFB}" type="parTrans" cxnId="{8D17A8BE-EB94-4D33-9EB0-5221438F0719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CF28A8-C224-4FBC-95CB-4A97092C4D8C}" type="sibTrans" cxnId="{8D17A8BE-EB94-4D33-9EB0-5221438F0719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AED742-CE5C-4114-9A8D-8A7D9F63469A}" type="pres">
      <dgm:prSet presAssocID="{CF6A6369-5DD9-4F45-BB68-3EA2FA2CF38C}" presName="compositeShape" presStyleCnt="0">
        <dgm:presLayoutVars>
          <dgm:chMax val="7"/>
          <dgm:dir/>
          <dgm:resizeHandles val="exact"/>
        </dgm:presLayoutVars>
      </dgm:prSet>
      <dgm:spPr/>
    </dgm:pt>
    <dgm:pt modelId="{2C304010-71FF-454F-8D28-0E31EB91E3C4}" type="pres">
      <dgm:prSet presAssocID="{CF6A6369-5DD9-4F45-BB68-3EA2FA2CF38C}" presName="wedge1" presStyleLbl="node1" presStyleIdx="0" presStyleCnt="4" custLinFactNeighborX="1276" custLinFactNeighborY="-319"/>
      <dgm:spPr/>
      <dgm:t>
        <a:bodyPr/>
        <a:lstStyle/>
        <a:p>
          <a:endParaRPr lang="ru-RU"/>
        </a:p>
      </dgm:t>
    </dgm:pt>
    <dgm:pt modelId="{6A91B5B7-F15C-4C87-AAA2-8719362A136B}" type="pres">
      <dgm:prSet presAssocID="{CF6A6369-5DD9-4F45-BB68-3EA2FA2CF38C}" presName="dummy1a" presStyleCnt="0"/>
      <dgm:spPr/>
    </dgm:pt>
    <dgm:pt modelId="{0F527BEF-97CA-46AF-8621-DBB73C9B63B1}" type="pres">
      <dgm:prSet presAssocID="{CF6A6369-5DD9-4F45-BB68-3EA2FA2CF38C}" presName="dummy1b" presStyleCnt="0"/>
      <dgm:spPr/>
    </dgm:pt>
    <dgm:pt modelId="{C299C19E-5A54-4298-AB88-808CEAFB69B8}" type="pres">
      <dgm:prSet presAssocID="{CF6A6369-5DD9-4F45-BB68-3EA2FA2CF38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D689D-D126-4B7F-B60F-DD90FE291C87}" type="pres">
      <dgm:prSet presAssocID="{CF6A6369-5DD9-4F45-BB68-3EA2FA2CF38C}" presName="wedge2" presStyleLbl="node1" presStyleIdx="1" presStyleCnt="4"/>
      <dgm:spPr/>
      <dgm:t>
        <a:bodyPr/>
        <a:lstStyle/>
        <a:p>
          <a:endParaRPr lang="ru-RU"/>
        </a:p>
      </dgm:t>
    </dgm:pt>
    <dgm:pt modelId="{E9D6EC43-97C6-4541-895E-5EC843AEA175}" type="pres">
      <dgm:prSet presAssocID="{CF6A6369-5DD9-4F45-BB68-3EA2FA2CF38C}" presName="dummy2a" presStyleCnt="0"/>
      <dgm:spPr/>
    </dgm:pt>
    <dgm:pt modelId="{D01E0869-201A-4287-A42E-FD1590B9D017}" type="pres">
      <dgm:prSet presAssocID="{CF6A6369-5DD9-4F45-BB68-3EA2FA2CF38C}" presName="dummy2b" presStyleCnt="0"/>
      <dgm:spPr/>
    </dgm:pt>
    <dgm:pt modelId="{3DCE08C4-2244-46BE-91AF-B76DD5CB49AE}" type="pres">
      <dgm:prSet presAssocID="{CF6A6369-5DD9-4F45-BB68-3EA2FA2CF38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A557E-CD87-461B-B519-8F2FB9603784}" type="pres">
      <dgm:prSet presAssocID="{CF6A6369-5DD9-4F45-BB68-3EA2FA2CF38C}" presName="wedge3" presStyleLbl="node1" presStyleIdx="2" presStyleCnt="4"/>
      <dgm:spPr/>
    </dgm:pt>
    <dgm:pt modelId="{393DC0B8-DB00-4736-8FCC-3025DFEFCD40}" type="pres">
      <dgm:prSet presAssocID="{CF6A6369-5DD9-4F45-BB68-3EA2FA2CF38C}" presName="dummy3a" presStyleCnt="0"/>
      <dgm:spPr/>
    </dgm:pt>
    <dgm:pt modelId="{84344B87-886D-4BB5-BCB7-C4AAB033C4A2}" type="pres">
      <dgm:prSet presAssocID="{CF6A6369-5DD9-4F45-BB68-3EA2FA2CF38C}" presName="dummy3b" presStyleCnt="0"/>
      <dgm:spPr/>
    </dgm:pt>
    <dgm:pt modelId="{EAF1DC9D-9B86-4F53-9A02-DAC086883F32}" type="pres">
      <dgm:prSet presAssocID="{CF6A6369-5DD9-4F45-BB68-3EA2FA2CF38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EC47F1E-B898-401B-86AF-615EB62DA5DE}" type="pres">
      <dgm:prSet presAssocID="{CF6A6369-5DD9-4F45-BB68-3EA2FA2CF38C}" presName="wedge4" presStyleLbl="node1" presStyleIdx="3" presStyleCnt="4"/>
      <dgm:spPr/>
      <dgm:t>
        <a:bodyPr/>
        <a:lstStyle/>
        <a:p>
          <a:endParaRPr lang="ru-RU"/>
        </a:p>
      </dgm:t>
    </dgm:pt>
    <dgm:pt modelId="{362B6EF4-3303-4185-AC3A-92A11E2D2C8C}" type="pres">
      <dgm:prSet presAssocID="{CF6A6369-5DD9-4F45-BB68-3EA2FA2CF38C}" presName="dummy4a" presStyleCnt="0"/>
      <dgm:spPr/>
    </dgm:pt>
    <dgm:pt modelId="{3AD66F5D-0EEF-4A28-AF16-8FCAF03412E9}" type="pres">
      <dgm:prSet presAssocID="{CF6A6369-5DD9-4F45-BB68-3EA2FA2CF38C}" presName="dummy4b" presStyleCnt="0"/>
      <dgm:spPr/>
    </dgm:pt>
    <dgm:pt modelId="{B7C9890D-4388-4AD5-B2DC-0BFBABCC7B03}" type="pres">
      <dgm:prSet presAssocID="{CF6A6369-5DD9-4F45-BB68-3EA2FA2CF38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BEB83-8C91-46C3-BAED-36DF38419E6C}" type="pres">
      <dgm:prSet presAssocID="{1906BA94-2F7A-452B-AEF8-9C37314FA17B}" presName="arrowWedge1" presStyleLbl="fgSibTrans2D1" presStyleIdx="0" presStyleCnt="4"/>
      <dgm:spPr/>
    </dgm:pt>
    <dgm:pt modelId="{D7C8A369-6D3A-43E8-B92F-B45E0BEB893B}" type="pres">
      <dgm:prSet presAssocID="{8F0FABE7-E229-452F-8DC6-B1A9F4791459}" presName="arrowWedge2" presStyleLbl="fgSibTrans2D1" presStyleIdx="1" presStyleCnt="4"/>
      <dgm:spPr/>
    </dgm:pt>
    <dgm:pt modelId="{8D3997EE-A34E-4A26-A301-A7755D0DC341}" type="pres">
      <dgm:prSet presAssocID="{4C4FB1A2-E9A8-489A-94A5-DF91CA1D05E2}" presName="arrowWedge3" presStyleLbl="fgSibTrans2D1" presStyleIdx="2" presStyleCnt="4"/>
      <dgm:spPr/>
    </dgm:pt>
    <dgm:pt modelId="{2CEA0271-F593-4CF4-9EDF-940C94F68F3B}" type="pres">
      <dgm:prSet presAssocID="{DDCF28A8-C224-4FBC-95CB-4A97092C4D8C}" presName="arrowWedge4" presStyleLbl="fgSibTrans2D1" presStyleIdx="3" presStyleCnt="4"/>
      <dgm:spPr/>
    </dgm:pt>
  </dgm:ptLst>
  <dgm:cxnLst>
    <dgm:cxn modelId="{E2654C33-E9D3-4297-AAF2-60A588FD954B}" type="presOf" srcId="{892C4E0D-2D40-4055-9B65-950B408B7B55}" destId="{AD1A557E-CD87-461B-B519-8F2FB9603784}" srcOrd="0" destOrd="0" presId="urn:microsoft.com/office/officeart/2005/8/layout/cycle8"/>
    <dgm:cxn modelId="{858F3E9C-509F-4030-B3BC-485D4A00E54C}" type="presOf" srcId="{15EBF1F0-3ABD-433B-B66C-D428FD89062F}" destId="{2C304010-71FF-454F-8D28-0E31EB91E3C4}" srcOrd="0" destOrd="0" presId="urn:microsoft.com/office/officeart/2005/8/layout/cycle8"/>
    <dgm:cxn modelId="{7D56E1AD-19B3-43E0-9847-604290898394}" type="presOf" srcId="{5EC00153-37D1-4319-9A7F-EDE2DE074F69}" destId="{B7C9890D-4388-4AD5-B2DC-0BFBABCC7B03}" srcOrd="1" destOrd="0" presId="urn:microsoft.com/office/officeart/2005/8/layout/cycle8"/>
    <dgm:cxn modelId="{C2EB7707-EEA4-4ED4-A73A-7C651436199A}" type="presOf" srcId="{D78E3DCD-502C-435C-9382-94E3CD243426}" destId="{3DCE08C4-2244-46BE-91AF-B76DD5CB49AE}" srcOrd="1" destOrd="0" presId="urn:microsoft.com/office/officeart/2005/8/layout/cycle8"/>
    <dgm:cxn modelId="{EEA9B33C-13C1-4C18-ADD3-D726881D4B23}" srcId="{CF6A6369-5DD9-4F45-BB68-3EA2FA2CF38C}" destId="{892C4E0D-2D40-4055-9B65-950B408B7B55}" srcOrd="2" destOrd="0" parTransId="{36377537-A2E4-4AE1-80DC-E7CF1F6191B9}" sibTransId="{4C4FB1A2-E9A8-489A-94A5-DF91CA1D05E2}"/>
    <dgm:cxn modelId="{8D17A8BE-EB94-4D33-9EB0-5221438F0719}" srcId="{CF6A6369-5DD9-4F45-BB68-3EA2FA2CF38C}" destId="{5EC00153-37D1-4319-9A7F-EDE2DE074F69}" srcOrd="3" destOrd="0" parTransId="{72E89053-642C-48E1-9915-7D7238425BFB}" sibTransId="{DDCF28A8-C224-4FBC-95CB-4A97092C4D8C}"/>
    <dgm:cxn modelId="{1399EAA3-97CB-4603-BC22-E0205C240D59}" type="presOf" srcId="{15EBF1F0-3ABD-433B-B66C-D428FD89062F}" destId="{C299C19E-5A54-4298-AB88-808CEAFB69B8}" srcOrd="1" destOrd="0" presId="urn:microsoft.com/office/officeart/2005/8/layout/cycle8"/>
    <dgm:cxn modelId="{0FE89474-5A7B-46EC-A908-361D3F854844}" srcId="{CF6A6369-5DD9-4F45-BB68-3EA2FA2CF38C}" destId="{15EBF1F0-3ABD-433B-B66C-D428FD89062F}" srcOrd="0" destOrd="0" parTransId="{DF46D824-8B28-4F08-BA6B-60D9F33444CD}" sibTransId="{1906BA94-2F7A-452B-AEF8-9C37314FA17B}"/>
    <dgm:cxn modelId="{35ECF224-0339-4602-A42F-0DB7FB605987}" type="presOf" srcId="{5EC00153-37D1-4319-9A7F-EDE2DE074F69}" destId="{BEC47F1E-B898-401B-86AF-615EB62DA5DE}" srcOrd="0" destOrd="0" presId="urn:microsoft.com/office/officeart/2005/8/layout/cycle8"/>
    <dgm:cxn modelId="{5443D9E6-FC96-4F34-ADF3-5FE8C5EFCBC8}" srcId="{CF6A6369-5DD9-4F45-BB68-3EA2FA2CF38C}" destId="{D78E3DCD-502C-435C-9382-94E3CD243426}" srcOrd="1" destOrd="0" parTransId="{494FDD82-D6C5-4A03-9C37-2B45695AB39F}" sibTransId="{8F0FABE7-E229-452F-8DC6-B1A9F4791459}"/>
    <dgm:cxn modelId="{D8472BC1-6957-446C-98C5-D4AD0094B1F4}" type="presOf" srcId="{892C4E0D-2D40-4055-9B65-950B408B7B55}" destId="{EAF1DC9D-9B86-4F53-9A02-DAC086883F32}" srcOrd="1" destOrd="0" presId="urn:microsoft.com/office/officeart/2005/8/layout/cycle8"/>
    <dgm:cxn modelId="{C68C200A-39E3-419C-94B3-9CDD08318BD7}" type="presOf" srcId="{D78E3DCD-502C-435C-9382-94E3CD243426}" destId="{1F0D689D-D126-4B7F-B60F-DD90FE291C87}" srcOrd="0" destOrd="0" presId="urn:microsoft.com/office/officeart/2005/8/layout/cycle8"/>
    <dgm:cxn modelId="{AEFE1676-6256-4050-871B-A82676C48C6F}" type="presOf" srcId="{CF6A6369-5DD9-4F45-BB68-3EA2FA2CF38C}" destId="{0BAED742-CE5C-4114-9A8D-8A7D9F63469A}" srcOrd="0" destOrd="0" presId="urn:microsoft.com/office/officeart/2005/8/layout/cycle8"/>
    <dgm:cxn modelId="{5D355AE7-A8CB-451E-9F5D-EEE8A4B66711}" type="presParOf" srcId="{0BAED742-CE5C-4114-9A8D-8A7D9F63469A}" destId="{2C304010-71FF-454F-8D28-0E31EB91E3C4}" srcOrd="0" destOrd="0" presId="urn:microsoft.com/office/officeart/2005/8/layout/cycle8"/>
    <dgm:cxn modelId="{8C2EC5D6-3C32-46B4-92BE-7789EB5CE389}" type="presParOf" srcId="{0BAED742-CE5C-4114-9A8D-8A7D9F63469A}" destId="{6A91B5B7-F15C-4C87-AAA2-8719362A136B}" srcOrd="1" destOrd="0" presId="urn:microsoft.com/office/officeart/2005/8/layout/cycle8"/>
    <dgm:cxn modelId="{621D8B00-623E-42E4-9DDC-B6489852A96A}" type="presParOf" srcId="{0BAED742-CE5C-4114-9A8D-8A7D9F63469A}" destId="{0F527BEF-97CA-46AF-8621-DBB73C9B63B1}" srcOrd="2" destOrd="0" presId="urn:microsoft.com/office/officeart/2005/8/layout/cycle8"/>
    <dgm:cxn modelId="{43C4509D-F344-4042-BDD4-C3AC80FC0731}" type="presParOf" srcId="{0BAED742-CE5C-4114-9A8D-8A7D9F63469A}" destId="{C299C19E-5A54-4298-AB88-808CEAFB69B8}" srcOrd="3" destOrd="0" presId="urn:microsoft.com/office/officeart/2005/8/layout/cycle8"/>
    <dgm:cxn modelId="{60265488-97A0-4F88-B27B-9F003F561CB0}" type="presParOf" srcId="{0BAED742-CE5C-4114-9A8D-8A7D9F63469A}" destId="{1F0D689D-D126-4B7F-B60F-DD90FE291C87}" srcOrd="4" destOrd="0" presId="urn:microsoft.com/office/officeart/2005/8/layout/cycle8"/>
    <dgm:cxn modelId="{DA4CD63B-DF5C-4572-A585-14BC9A605987}" type="presParOf" srcId="{0BAED742-CE5C-4114-9A8D-8A7D9F63469A}" destId="{E9D6EC43-97C6-4541-895E-5EC843AEA175}" srcOrd="5" destOrd="0" presId="urn:microsoft.com/office/officeart/2005/8/layout/cycle8"/>
    <dgm:cxn modelId="{53E3D822-6403-4E69-BEC5-CF48083843AC}" type="presParOf" srcId="{0BAED742-CE5C-4114-9A8D-8A7D9F63469A}" destId="{D01E0869-201A-4287-A42E-FD1590B9D017}" srcOrd="6" destOrd="0" presId="urn:microsoft.com/office/officeart/2005/8/layout/cycle8"/>
    <dgm:cxn modelId="{27834403-84B5-4BA6-8F08-813B39EF3DC3}" type="presParOf" srcId="{0BAED742-CE5C-4114-9A8D-8A7D9F63469A}" destId="{3DCE08C4-2244-46BE-91AF-B76DD5CB49AE}" srcOrd="7" destOrd="0" presId="urn:microsoft.com/office/officeart/2005/8/layout/cycle8"/>
    <dgm:cxn modelId="{465F85D2-5DB8-442F-948B-7752AA4C4549}" type="presParOf" srcId="{0BAED742-CE5C-4114-9A8D-8A7D9F63469A}" destId="{AD1A557E-CD87-461B-B519-8F2FB9603784}" srcOrd="8" destOrd="0" presId="urn:microsoft.com/office/officeart/2005/8/layout/cycle8"/>
    <dgm:cxn modelId="{119C2D03-F893-451C-9C0A-2AA369647120}" type="presParOf" srcId="{0BAED742-CE5C-4114-9A8D-8A7D9F63469A}" destId="{393DC0B8-DB00-4736-8FCC-3025DFEFCD40}" srcOrd="9" destOrd="0" presId="urn:microsoft.com/office/officeart/2005/8/layout/cycle8"/>
    <dgm:cxn modelId="{25FA1A2D-C465-49E0-B043-4432122FF248}" type="presParOf" srcId="{0BAED742-CE5C-4114-9A8D-8A7D9F63469A}" destId="{84344B87-886D-4BB5-BCB7-C4AAB033C4A2}" srcOrd="10" destOrd="0" presId="urn:microsoft.com/office/officeart/2005/8/layout/cycle8"/>
    <dgm:cxn modelId="{00F4703F-0393-46D4-92AF-CEDAA77776BF}" type="presParOf" srcId="{0BAED742-CE5C-4114-9A8D-8A7D9F63469A}" destId="{EAF1DC9D-9B86-4F53-9A02-DAC086883F32}" srcOrd="11" destOrd="0" presId="urn:microsoft.com/office/officeart/2005/8/layout/cycle8"/>
    <dgm:cxn modelId="{D75AEF75-E0B1-4FA5-9039-73F9E52942D7}" type="presParOf" srcId="{0BAED742-CE5C-4114-9A8D-8A7D9F63469A}" destId="{BEC47F1E-B898-401B-86AF-615EB62DA5DE}" srcOrd="12" destOrd="0" presId="urn:microsoft.com/office/officeart/2005/8/layout/cycle8"/>
    <dgm:cxn modelId="{8B926C0E-CFD3-4F3F-8B48-9881886A5199}" type="presParOf" srcId="{0BAED742-CE5C-4114-9A8D-8A7D9F63469A}" destId="{362B6EF4-3303-4185-AC3A-92A11E2D2C8C}" srcOrd="13" destOrd="0" presId="urn:microsoft.com/office/officeart/2005/8/layout/cycle8"/>
    <dgm:cxn modelId="{CBA0374C-8C00-4E5C-B5A3-52005FAB7205}" type="presParOf" srcId="{0BAED742-CE5C-4114-9A8D-8A7D9F63469A}" destId="{3AD66F5D-0EEF-4A28-AF16-8FCAF03412E9}" srcOrd="14" destOrd="0" presId="urn:microsoft.com/office/officeart/2005/8/layout/cycle8"/>
    <dgm:cxn modelId="{6E7B5151-327C-4A26-B22D-663A80B61CAA}" type="presParOf" srcId="{0BAED742-CE5C-4114-9A8D-8A7D9F63469A}" destId="{B7C9890D-4388-4AD5-B2DC-0BFBABCC7B03}" srcOrd="15" destOrd="0" presId="urn:microsoft.com/office/officeart/2005/8/layout/cycle8"/>
    <dgm:cxn modelId="{0A50B803-FBD5-46B4-ADD3-F122FE62C4B0}" type="presParOf" srcId="{0BAED742-CE5C-4114-9A8D-8A7D9F63469A}" destId="{A53BEB83-8C91-46C3-BAED-36DF38419E6C}" srcOrd="16" destOrd="0" presId="urn:microsoft.com/office/officeart/2005/8/layout/cycle8"/>
    <dgm:cxn modelId="{7BBA49C4-B329-4DB8-9096-C72FE44A5E14}" type="presParOf" srcId="{0BAED742-CE5C-4114-9A8D-8A7D9F63469A}" destId="{D7C8A369-6D3A-43E8-B92F-B45E0BEB893B}" srcOrd="17" destOrd="0" presId="urn:microsoft.com/office/officeart/2005/8/layout/cycle8"/>
    <dgm:cxn modelId="{2E916FE4-F402-4A1A-8BDB-C7234021A536}" type="presParOf" srcId="{0BAED742-CE5C-4114-9A8D-8A7D9F63469A}" destId="{8D3997EE-A34E-4A26-A301-A7755D0DC341}" srcOrd="18" destOrd="0" presId="urn:microsoft.com/office/officeart/2005/8/layout/cycle8"/>
    <dgm:cxn modelId="{3C2E81E9-EACA-40B6-BC90-2532308D8A7D}" type="presParOf" srcId="{0BAED742-CE5C-4114-9A8D-8A7D9F63469A}" destId="{2CEA0271-F593-4CF4-9EDF-940C94F68F3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694674-73AE-4946-BE26-69C5C501CE9E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36DA6065-4712-40E2-A26A-E3843EBDBACC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Запуск системы взаимодействия участников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509F22-B66C-439D-BD09-0F71D50A7933}" type="parTrans" cxnId="{CC1D9FD8-88B7-4471-B390-58E51AFA4E1C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FB2D3D-99A5-42E5-AE6D-C5EFBEFA6E39}" type="sibTrans" cxnId="{CC1D9FD8-88B7-4471-B390-58E51AFA4E1C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25C89D-41A8-438A-871A-54447461B1EB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Определение миссии, изучение правовых актов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4A4A0E-BE08-4A68-8C41-B51F95107AFE}" type="parTrans" cxnId="{46F77E6C-D6CA-49AD-A310-81DF5E9AB413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0B6DEF-4877-476C-9CAD-68F87F56AB29}" type="sibTrans" cxnId="{46F77E6C-D6CA-49AD-A310-81DF5E9AB413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F4246A-4AAF-4F1E-9EE6-52362C2CF544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Организационное оформление данной команды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30C6D-FB2F-44EE-ACF6-8F45B342348D}" type="parTrans" cxnId="{E2D00239-39A4-4205-9094-0299C763E22A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690A20-39B1-4CA4-9FE9-F183FCD6F123}" type="sibTrans" cxnId="{E2D00239-39A4-4205-9094-0299C763E22A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BBF92A-FB9B-42FD-B3BC-D5C144EA7678}">
      <dgm:prSet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Набор команды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AC2BF-7F7E-460E-AA8F-37ED5965BE13}" type="parTrans" cxnId="{170F34E7-C934-429C-80EA-893C8F4796B5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E0FE5-BB5E-477E-A469-79CCB18806E2}" type="sibTrans" cxnId="{170F34E7-C934-429C-80EA-893C8F4796B5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3869D9-7C70-46F6-8F0C-C34B4AC5897C}">
      <dgm:prSet phldrT="[Текст]"/>
      <dgm:spPr/>
      <dgm:t>
        <a:bodyPr/>
        <a:lstStyle/>
        <a:p>
          <a:pPr algn="l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Планирование работы телестудии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DC3E4-5144-456B-8BED-C2E859DE17AE}" type="parTrans" cxnId="{9F44B708-B8F8-4C80-87F0-D64E84FF03A2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D4E4D-8A28-48D9-8310-FEC8FB526FFD}" type="sibTrans" cxnId="{9F44B708-B8F8-4C80-87F0-D64E84FF03A2}">
      <dgm:prSet/>
      <dgm:spPr/>
      <dgm:t>
        <a:bodyPr/>
        <a:lstStyle/>
        <a:p>
          <a:pPr algn="l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87426-AFFC-4367-BE0C-FF0B9C664344}" type="pres">
      <dgm:prSet presAssocID="{D4694674-73AE-4946-BE26-69C5C501CE9E}" presName="compositeShape" presStyleCnt="0">
        <dgm:presLayoutVars>
          <dgm:dir/>
          <dgm:resizeHandles/>
        </dgm:presLayoutVars>
      </dgm:prSet>
      <dgm:spPr/>
    </dgm:pt>
    <dgm:pt modelId="{347F304F-CA80-4C6A-9CA1-6E5FB5EB1713}" type="pres">
      <dgm:prSet presAssocID="{D4694674-73AE-4946-BE26-69C5C501CE9E}" presName="pyramid" presStyleLbl="node1" presStyleIdx="0" presStyleCnt="1"/>
      <dgm:spPr/>
    </dgm:pt>
    <dgm:pt modelId="{6CD6962F-8906-46FC-A02D-E4C073E04087}" type="pres">
      <dgm:prSet presAssocID="{D4694674-73AE-4946-BE26-69C5C501CE9E}" presName="theList" presStyleCnt="0"/>
      <dgm:spPr/>
    </dgm:pt>
    <dgm:pt modelId="{5070DA85-B654-423E-8317-64BF6AA7B7ED}" type="pres">
      <dgm:prSet presAssocID="{36DA6065-4712-40E2-A26A-E3843EBDBACC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D8679-52B0-4F22-B2F6-807BA6507E59}" type="pres">
      <dgm:prSet presAssocID="{36DA6065-4712-40E2-A26A-E3843EBDBACC}" presName="aSpace" presStyleCnt="0"/>
      <dgm:spPr/>
    </dgm:pt>
    <dgm:pt modelId="{0DD0F846-CDA7-4549-B8E8-9AE1DD9F4CD9}" type="pres">
      <dgm:prSet presAssocID="{443869D9-7C70-46F6-8F0C-C34B4AC5897C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083FE-897D-4EE2-8D3F-0EF7DD1A1379}" type="pres">
      <dgm:prSet presAssocID="{443869D9-7C70-46F6-8F0C-C34B4AC5897C}" presName="aSpace" presStyleCnt="0"/>
      <dgm:spPr/>
    </dgm:pt>
    <dgm:pt modelId="{837D8774-18B3-4A85-8E19-A30B81016A3C}" type="pres">
      <dgm:prSet presAssocID="{7325C89D-41A8-438A-871A-54447461B1EB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6D6C7-CE22-4A43-A793-846EC6792CE7}" type="pres">
      <dgm:prSet presAssocID="{7325C89D-41A8-438A-871A-54447461B1EB}" presName="aSpace" presStyleCnt="0"/>
      <dgm:spPr/>
    </dgm:pt>
    <dgm:pt modelId="{FEA9DE42-F954-4BF4-9DA0-2E2D6F6FC09F}" type="pres">
      <dgm:prSet presAssocID="{5FF4246A-4AAF-4F1E-9EE6-52362C2CF544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E4E4D-F2DA-4DDD-BFA2-BE7224CE50CA}" type="pres">
      <dgm:prSet presAssocID="{5FF4246A-4AAF-4F1E-9EE6-52362C2CF544}" presName="aSpace" presStyleCnt="0"/>
      <dgm:spPr/>
    </dgm:pt>
    <dgm:pt modelId="{9FC59CB4-1AA9-48BB-903D-79FF2E439B29}" type="pres">
      <dgm:prSet presAssocID="{51BBF92A-FB9B-42FD-B3BC-D5C144EA7678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38BE1-A90C-4F09-AAAA-389A0199B13E}" type="pres">
      <dgm:prSet presAssocID="{51BBF92A-FB9B-42FD-B3BC-D5C144EA7678}" presName="aSpace" presStyleCnt="0"/>
      <dgm:spPr/>
    </dgm:pt>
  </dgm:ptLst>
  <dgm:cxnLst>
    <dgm:cxn modelId="{9F44B708-B8F8-4C80-87F0-D64E84FF03A2}" srcId="{D4694674-73AE-4946-BE26-69C5C501CE9E}" destId="{443869D9-7C70-46F6-8F0C-C34B4AC5897C}" srcOrd="1" destOrd="0" parTransId="{512DC3E4-5144-456B-8BED-C2E859DE17AE}" sibTransId="{A57D4E4D-8A28-48D9-8310-FEC8FB526FFD}"/>
    <dgm:cxn modelId="{DFB5D6B3-49BB-4409-A18A-87BA3B94C8D5}" type="presOf" srcId="{7325C89D-41A8-438A-871A-54447461B1EB}" destId="{837D8774-18B3-4A85-8E19-A30B81016A3C}" srcOrd="0" destOrd="0" presId="urn:microsoft.com/office/officeart/2005/8/layout/pyramid2"/>
    <dgm:cxn modelId="{5ACE8C4C-6ED1-4E5C-AFA0-639827A95940}" type="presOf" srcId="{5FF4246A-4AAF-4F1E-9EE6-52362C2CF544}" destId="{FEA9DE42-F954-4BF4-9DA0-2E2D6F6FC09F}" srcOrd="0" destOrd="0" presId="urn:microsoft.com/office/officeart/2005/8/layout/pyramid2"/>
    <dgm:cxn modelId="{46F77E6C-D6CA-49AD-A310-81DF5E9AB413}" srcId="{D4694674-73AE-4946-BE26-69C5C501CE9E}" destId="{7325C89D-41A8-438A-871A-54447461B1EB}" srcOrd="2" destOrd="0" parTransId="{794A4A0E-BE08-4A68-8C41-B51F95107AFE}" sibTransId="{FB0B6DEF-4877-476C-9CAD-68F87F56AB29}"/>
    <dgm:cxn modelId="{D80ED01E-B240-4AFF-8C2F-118B8359403E}" type="presOf" srcId="{36DA6065-4712-40E2-A26A-E3843EBDBACC}" destId="{5070DA85-B654-423E-8317-64BF6AA7B7ED}" srcOrd="0" destOrd="0" presId="urn:microsoft.com/office/officeart/2005/8/layout/pyramid2"/>
    <dgm:cxn modelId="{2B2025F9-0153-4BAF-B42D-986601DC3A99}" type="presOf" srcId="{D4694674-73AE-4946-BE26-69C5C501CE9E}" destId="{06E87426-AFFC-4367-BE0C-FF0B9C664344}" srcOrd="0" destOrd="0" presId="urn:microsoft.com/office/officeart/2005/8/layout/pyramid2"/>
    <dgm:cxn modelId="{7EA63655-9603-4FCE-9294-1D56FFEF2B2A}" type="presOf" srcId="{51BBF92A-FB9B-42FD-B3BC-D5C144EA7678}" destId="{9FC59CB4-1AA9-48BB-903D-79FF2E439B29}" srcOrd="0" destOrd="0" presId="urn:microsoft.com/office/officeart/2005/8/layout/pyramid2"/>
    <dgm:cxn modelId="{966D3527-98E8-4C72-B4B9-45DC4CD5EFEC}" type="presOf" srcId="{443869D9-7C70-46F6-8F0C-C34B4AC5897C}" destId="{0DD0F846-CDA7-4549-B8E8-9AE1DD9F4CD9}" srcOrd="0" destOrd="0" presId="urn:microsoft.com/office/officeart/2005/8/layout/pyramid2"/>
    <dgm:cxn modelId="{CC1D9FD8-88B7-4471-B390-58E51AFA4E1C}" srcId="{D4694674-73AE-4946-BE26-69C5C501CE9E}" destId="{36DA6065-4712-40E2-A26A-E3843EBDBACC}" srcOrd="0" destOrd="0" parTransId="{D0509F22-B66C-439D-BD09-0F71D50A7933}" sibTransId="{4CFB2D3D-99A5-42E5-AE6D-C5EFBEFA6E39}"/>
    <dgm:cxn modelId="{E2D00239-39A4-4205-9094-0299C763E22A}" srcId="{D4694674-73AE-4946-BE26-69C5C501CE9E}" destId="{5FF4246A-4AAF-4F1E-9EE6-52362C2CF544}" srcOrd="3" destOrd="0" parTransId="{2D530C6D-FB2F-44EE-ACF6-8F45B342348D}" sibTransId="{A0690A20-39B1-4CA4-9FE9-F183FCD6F123}"/>
    <dgm:cxn modelId="{170F34E7-C934-429C-80EA-893C8F4796B5}" srcId="{D4694674-73AE-4946-BE26-69C5C501CE9E}" destId="{51BBF92A-FB9B-42FD-B3BC-D5C144EA7678}" srcOrd="4" destOrd="0" parTransId="{A27AC2BF-7F7E-460E-AA8F-37ED5965BE13}" sibTransId="{997E0FE5-BB5E-477E-A469-79CCB18806E2}"/>
    <dgm:cxn modelId="{4085C62E-4554-4F83-A28C-3E961DC33DD3}" type="presParOf" srcId="{06E87426-AFFC-4367-BE0C-FF0B9C664344}" destId="{347F304F-CA80-4C6A-9CA1-6E5FB5EB1713}" srcOrd="0" destOrd="0" presId="urn:microsoft.com/office/officeart/2005/8/layout/pyramid2"/>
    <dgm:cxn modelId="{27D83CE9-0E23-42EF-A2B6-45EA3A4C70A4}" type="presParOf" srcId="{06E87426-AFFC-4367-BE0C-FF0B9C664344}" destId="{6CD6962F-8906-46FC-A02D-E4C073E04087}" srcOrd="1" destOrd="0" presId="urn:microsoft.com/office/officeart/2005/8/layout/pyramid2"/>
    <dgm:cxn modelId="{4C8EC793-736D-4200-8418-913D2D4DBB09}" type="presParOf" srcId="{6CD6962F-8906-46FC-A02D-E4C073E04087}" destId="{5070DA85-B654-423E-8317-64BF6AA7B7ED}" srcOrd="0" destOrd="0" presId="urn:microsoft.com/office/officeart/2005/8/layout/pyramid2"/>
    <dgm:cxn modelId="{660E2A4B-D2F0-47B5-9F0D-23E71AD91076}" type="presParOf" srcId="{6CD6962F-8906-46FC-A02D-E4C073E04087}" destId="{B5DD8679-52B0-4F22-B2F6-807BA6507E59}" srcOrd="1" destOrd="0" presId="urn:microsoft.com/office/officeart/2005/8/layout/pyramid2"/>
    <dgm:cxn modelId="{958743BE-76F7-47BB-8B73-F2810D6A521D}" type="presParOf" srcId="{6CD6962F-8906-46FC-A02D-E4C073E04087}" destId="{0DD0F846-CDA7-4549-B8E8-9AE1DD9F4CD9}" srcOrd="2" destOrd="0" presId="urn:microsoft.com/office/officeart/2005/8/layout/pyramid2"/>
    <dgm:cxn modelId="{CADC67D4-B5ED-474F-881B-AD62DA41FE9A}" type="presParOf" srcId="{6CD6962F-8906-46FC-A02D-E4C073E04087}" destId="{218083FE-897D-4EE2-8D3F-0EF7DD1A1379}" srcOrd="3" destOrd="0" presId="urn:microsoft.com/office/officeart/2005/8/layout/pyramid2"/>
    <dgm:cxn modelId="{F95823A7-2C42-4546-B045-C915E05590AE}" type="presParOf" srcId="{6CD6962F-8906-46FC-A02D-E4C073E04087}" destId="{837D8774-18B3-4A85-8E19-A30B81016A3C}" srcOrd="4" destOrd="0" presId="urn:microsoft.com/office/officeart/2005/8/layout/pyramid2"/>
    <dgm:cxn modelId="{C5A6DB28-C98B-4B2F-9A4E-45D9D6C42867}" type="presParOf" srcId="{6CD6962F-8906-46FC-A02D-E4C073E04087}" destId="{8926D6C7-CE22-4A43-A793-846EC6792CE7}" srcOrd="5" destOrd="0" presId="urn:microsoft.com/office/officeart/2005/8/layout/pyramid2"/>
    <dgm:cxn modelId="{35778618-F242-4C50-8688-12137A655229}" type="presParOf" srcId="{6CD6962F-8906-46FC-A02D-E4C073E04087}" destId="{FEA9DE42-F954-4BF4-9DA0-2E2D6F6FC09F}" srcOrd="6" destOrd="0" presId="urn:microsoft.com/office/officeart/2005/8/layout/pyramid2"/>
    <dgm:cxn modelId="{B490A1E4-FD27-4C96-9D5C-FA6462A043A8}" type="presParOf" srcId="{6CD6962F-8906-46FC-A02D-E4C073E04087}" destId="{67DE4E4D-F2DA-4DDD-BFA2-BE7224CE50CA}" srcOrd="7" destOrd="0" presId="urn:microsoft.com/office/officeart/2005/8/layout/pyramid2"/>
    <dgm:cxn modelId="{5BDECF83-67AD-4A64-8149-781B41477F9F}" type="presParOf" srcId="{6CD6962F-8906-46FC-A02D-E4C073E04087}" destId="{9FC59CB4-1AA9-48BB-903D-79FF2E439B29}" srcOrd="8" destOrd="0" presId="urn:microsoft.com/office/officeart/2005/8/layout/pyramid2"/>
    <dgm:cxn modelId="{60091E77-7B29-4A58-A674-3E98C86E2752}" type="presParOf" srcId="{6CD6962F-8906-46FC-A02D-E4C073E04087}" destId="{13E38BE1-A90C-4F09-AAAA-389A0199B13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BC23CF-2C40-4A2B-B0E4-FB5B14BAF558}" type="doc">
      <dgm:prSet loTypeId="urn:microsoft.com/office/officeart/2005/8/layout/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CBF891-49DC-44ED-94BB-D19379E46D8D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Получают навыки работы в команде, управления коллективом, работы с новыми программами, техникой, определения приоритетов, планирования деятельности 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6D2F7-0CAE-4AFA-AE84-F63DFE966614}" type="parTrans" cxnId="{4A9684F3-3BED-4D15-983C-E65DF844651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ACCBC-095B-4EE1-A639-BB8AECDC674D}" type="sibTrans" cxnId="{4A9684F3-3BED-4D15-983C-E65DF844651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9BF9DA-F78D-460A-BC6E-055102596F0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Сформируют психологическую готовность участников проекта к рабочему процессу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F95C22-7D8D-4B65-B418-F1A7131BCEAD}" type="parTrans" cxnId="{C04DB130-83E1-4F39-A4DB-8DD8E31D0F9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7BBE6D-0D5C-40E8-A888-2A32150DE44D}" type="sibTrans" cxnId="{C04DB130-83E1-4F39-A4DB-8DD8E31D0F92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D5D51-61F8-4300-B46D-7BAD6DDF33C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Приобретут первичный позитивный опыт работы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4F0A13-A370-460D-B6D7-5E90D976AA4F}" type="parTrans" cxnId="{901D1B72-2EE3-458F-A31F-83F7C444835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50D59D-D378-4505-91FF-15861D0B6042}" type="sibTrans" cxnId="{901D1B72-2EE3-458F-A31F-83F7C444835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7E929D-4A23-430A-8424-E50DC45CB8C6}">
      <dgm:prSet phldrT="[Текст]"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Приобретут опыт работы в условиях многозадачности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484A2-9D35-485A-935C-01277A68B636}" type="parTrans" cxnId="{25D10141-8BD0-4F30-9716-C4C93E6C891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8403E-C258-494B-9BD6-8D1B8E818BD1}" type="sibTrans" cxnId="{25D10141-8BD0-4F30-9716-C4C93E6C891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2FFC0-6F12-47FA-85E9-45A7BC1F20D1}">
      <dgm:prSet phldrT="[Текст]"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Получат опыт взаимодействия с членами коллектива и общества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6DC486-0A20-4299-92F5-B1F6C221B3B3}" type="parTrans" cxnId="{96EAF165-A446-4EEE-9829-D36AD10A7A3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38269-52A4-4D92-9B83-CC9EE100DFCF}" type="sibTrans" cxnId="{96EAF165-A446-4EEE-9829-D36AD10A7A3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7938C7-0271-4238-BE43-B3455ECF498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Апробируют современные технологии эффективного мышления: мозговой штурм, интеллект-карты, и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C9317C-C181-4D77-9359-1D66C54BF975}" type="parTrans" cxnId="{0D15412E-D78D-4C37-AF2D-8129DAE792F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04A42-1C25-4A7C-B996-3AF308266FB1}" type="sibTrans" cxnId="{0D15412E-D78D-4C37-AF2D-8129DAE792F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6C8340-A2F3-4A11-ABA2-6AEEBB79F1C6}" type="pres">
      <dgm:prSet presAssocID="{BFBC23CF-2C40-4A2B-B0E4-FB5B14BAF558}" presName="linear" presStyleCnt="0">
        <dgm:presLayoutVars>
          <dgm:dir/>
          <dgm:animLvl val="lvl"/>
          <dgm:resizeHandles val="exact"/>
        </dgm:presLayoutVars>
      </dgm:prSet>
      <dgm:spPr/>
    </dgm:pt>
    <dgm:pt modelId="{6E8820AC-3FD2-4B6C-A996-F49BA4C4D79C}" type="pres">
      <dgm:prSet presAssocID="{CCCBF891-49DC-44ED-94BB-D19379E46D8D}" presName="parentLin" presStyleCnt="0"/>
      <dgm:spPr/>
    </dgm:pt>
    <dgm:pt modelId="{325AF2AF-230D-4F9A-99E0-E6F08828F606}" type="pres">
      <dgm:prSet presAssocID="{CCCBF891-49DC-44ED-94BB-D19379E46D8D}" presName="parentLeftMargin" presStyleLbl="node1" presStyleIdx="0" presStyleCnt="6"/>
      <dgm:spPr/>
    </dgm:pt>
    <dgm:pt modelId="{6A6659F9-6731-429C-89B9-3B39F76D76CF}" type="pres">
      <dgm:prSet presAssocID="{CCCBF891-49DC-44ED-94BB-D19379E46D8D}" presName="parentText" presStyleLbl="node1" presStyleIdx="0" presStyleCnt="6" custScaleX="115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98FAE-C38D-4C79-AE21-9E96959D4491}" type="pres">
      <dgm:prSet presAssocID="{CCCBF891-49DC-44ED-94BB-D19379E46D8D}" presName="negativeSpace" presStyleCnt="0"/>
      <dgm:spPr/>
    </dgm:pt>
    <dgm:pt modelId="{A861885F-986B-474F-9E40-FE0293BE068E}" type="pres">
      <dgm:prSet presAssocID="{CCCBF891-49DC-44ED-94BB-D19379E46D8D}" presName="childText" presStyleLbl="conFgAcc1" presStyleIdx="0" presStyleCnt="6">
        <dgm:presLayoutVars>
          <dgm:bulletEnabled val="1"/>
        </dgm:presLayoutVars>
      </dgm:prSet>
      <dgm:spPr/>
    </dgm:pt>
    <dgm:pt modelId="{AFAE3FAB-765B-4EF1-862A-EB064026588A}" type="pres">
      <dgm:prSet presAssocID="{510ACCBC-095B-4EE1-A639-BB8AECDC674D}" presName="spaceBetweenRectangles" presStyleCnt="0"/>
      <dgm:spPr/>
    </dgm:pt>
    <dgm:pt modelId="{5DE44616-674E-4B86-8CC8-959563ADA3A7}" type="pres">
      <dgm:prSet presAssocID="{809BF9DA-F78D-460A-BC6E-055102596F05}" presName="parentLin" presStyleCnt="0"/>
      <dgm:spPr/>
    </dgm:pt>
    <dgm:pt modelId="{C918E4A7-05B5-468E-B099-EAB80DF974BA}" type="pres">
      <dgm:prSet presAssocID="{809BF9DA-F78D-460A-BC6E-055102596F05}" presName="parentLeftMargin" presStyleLbl="node1" presStyleIdx="0" presStyleCnt="6"/>
      <dgm:spPr/>
    </dgm:pt>
    <dgm:pt modelId="{A3428999-C772-483D-8AEB-B48218A44705}" type="pres">
      <dgm:prSet presAssocID="{809BF9DA-F78D-460A-BC6E-055102596F05}" presName="parentText" presStyleLbl="node1" presStyleIdx="1" presStyleCnt="6" custScaleX="1123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DBE49-BF4B-44CA-A8BF-394CD68AAC77}" type="pres">
      <dgm:prSet presAssocID="{809BF9DA-F78D-460A-BC6E-055102596F05}" presName="negativeSpace" presStyleCnt="0"/>
      <dgm:spPr/>
    </dgm:pt>
    <dgm:pt modelId="{F16F08BC-C893-4C42-A378-EF347D837BAF}" type="pres">
      <dgm:prSet presAssocID="{809BF9DA-F78D-460A-BC6E-055102596F05}" presName="childText" presStyleLbl="conFgAcc1" presStyleIdx="1" presStyleCnt="6">
        <dgm:presLayoutVars>
          <dgm:bulletEnabled val="1"/>
        </dgm:presLayoutVars>
      </dgm:prSet>
      <dgm:spPr/>
    </dgm:pt>
    <dgm:pt modelId="{13A5B300-E487-4C29-8BF9-F654949C9F4B}" type="pres">
      <dgm:prSet presAssocID="{437BBE6D-0D5C-40E8-A888-2A32150DE44D}" presName="spaceBetweenRectangles" presStyleCnt="0"/>
      <dgm:spPr/>
    </dgm:pt>
    <dgm:pt modelId="{9B4D7942-0B1D-41D0-84DA-E2EEE62D95A7}" type="pres">
      <dgm:prSet presAssocID="{713D5D51-61F8-4300-B46D-7BAD6DDF33CE}" presName="parentLin" presStyleCnt="0"/>
      <dgm:spPr/>
    </dgm:pt>
    <dgm:pt modelId="{4AAE13C3-9EFF-47A8-A78C-E99D36BAEEC2}" type="pres">
      <dgm:prSet presAssocID="{713D5D51-61F8-4300-B46D-7BAD6DDF33CE}" presName="parentLeftMargin" presStyleLbl="node1" presStyleIdx="1" presStyleCnt="6"/>
      <dgm:spPr/>
    </dgm:pt>
    <dgm:pt modelId="{D2B1E496-81B3-41B6-BF4A-C8D5F6290FDF}" type="pres">
      <dgm:prSet presAssocID="{713D5D51-61F8-4300-B46D-7BAD6DDF33C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3C42C-7658-455A-8AE6-6F2014166314}" type="pres">
      <dgm:prSet presAssocID="{713D5D51-61F8-4300-B46D-7BAD6DDF33CE}" presName="negativeSpace" presStyleCnt="0"/>
      <dgm:spPr/>
    </dgm:pt>
    <dgm:pt modelId="{3223C90C-D356-4B4F-914E-070AD1A54CBB}" type="pres">
      <dgm:prSet presAssocID="{713D5D51-61F8-4300-B46D-7BAD6DDF33CE}" presName="childText" presStyleLbl="conFgAcc1" presStyleIdx="2" presStyleCnt="6" custLinFactNeighborY="-78668">
        <dgm:presLayoutVars>
          <dgm:bulletEnabled val="1"/>
        </dgm:presLayoutVars>
      </dgm:prSet>
      <dgm:spPr/>
    </dgm:pt>
    <dgm:pt modelId="{9A132D73-B90C-4B75-9D7A-86A37898E10A}" type="pres">
      <dgm:prSet presAssocID="{C050D59D-D378-4505-91FF-15861D0B6042}" presName="spaceBetweenRectangles" presStyleCnt="0"/>
      <dgm:spPr/>
    </dgm:pt>
    <dgm:pt modelId="{FD83762A-EF51-4B96-B66B-1341ADD38DF7}" type="pres">
      <dgm:prSet presAssocID="{B77E929D-4A23-430A-8424-E50DC45CB8C6}" presName="parentLin" presStyleCnt="0"/>
      <dgm:spPr/>
    </dgm:pt>
    <dgm:pt modelId="{E4A3C4A8-42CD-4E4A-889D-6A7BF5BABCF0}" type="pres">
      <dgm:prSet presAssocID="{B77E929D-4A23-430A-8424-E50DC45CB8C6}" presName="parentLeftMargin" presStyleLbl="node1" presStyleIdx="2" presStyleCnt="6"/>
      <dgm:spPr/>
    </dgm:pt>
    <dgm:pt modelId="{8B12A74B-5DA8-4E0C-B2A5-E442DADA7548}" type="pres">
      <dgm:prSet presAssocID="{B77E929D-4A23-430A-8424-E50DC45CB8C6}" presName="parentText" presStyleLbl="node1" presStyleIdx="3" presStyleCnt="6" custScaleX="1115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EA407-07FA-4C50-88FF-682C70879613}" type="pres">
      <dgm:prSet presAssocID="{B77E929D-4A23-430A-8424-E50DC45CB8C6}" presName="negativeSpace" presStyleCnt="0"/>
      <dgm:spPr/>
    </dgm:pt>
    <dgm:pt modelId="{4B012103-DC44-4839-9567-DF9B2C742623}" type="pres">
      <dgm:prSet presAssocID="{B77E929D-4A23-430A-8424-E50DC45CB8C6}" presName="childText" presStyleLbl="conFgAcc1" presStyleIdx="3" presStyleCnt="6">
        <dgm:presLayoutVars>
          <dgm:bulletEnabled val="1"/>
        </dgm:presLayoutVars>
      </dgm:prSet>
      <dgm:spPr/>
    </dgm:pt>
    <dgm:pt modelId="{FE555E61-F5FE-49E1-AA19-F8D64B85BCFD}" type="pres">
      <dgm:prSet presAssocID="{7BC8403E-C258-494B-9BD6-8D1B8E818BD1}" presName="spaceBetweenRectangles" presStyleCnt="0"/>
      <dgm:spPr/>
    </dgm:pt>
    <dgm:pt modelId="{9157EA16-CFCA-41D2-B2D2-C792262CCBA9}" type="pres">
      <dgm:prSet presAssocID="{D8B2FFC0-6F12-47FA-85E9-45A7BC1F20D1}" presName="parentLin" presStyleCnt="0"/>
      <dgm:spPr/>
    </dgm:pt>
    <dgm:pt modelId="{49094942-6DB8-4255-A591-50A16116D356}" type="pres">
      <dgm:prSet presAssocID="{D8B2FFC0-6F12-47FA-85E9-45A7BC1F20D1}" presName="parentLeftMargin" presStyleLbl="node1" presStyleIdx="3" presStyleCnt="6"/>
      <dgm:spPr/>
    </dgm:pt>
    <dgm:pt modelId="{BA20B50E-9539-4C4B-A50F-C31C767E611C}" type="pres">
      <dgm:prSet presAssocID="{D8B2FFC0-6F12-47FA-85E9-45A7BC1F20D1}" presName="parentText" presStyleLbl="node1" presStyleIdx="4" presStyleCnt="6" custScaleX="117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FA028-1C4A-4677-9F66-8687DF4AEE2C}" type="pres">
      <dgm:prSet presAssocID="{D8B2FFC0-6F12-47FA-85E9-45A7BC1F20D1}" presName="negativeSpace" presStyleCnt="0"/>
      <dgm:spPr/>
    </dgm:pt>
    <dgm:pt modelId="{7CD67C6A-FE90-4103-A46F-4A32C005766A}" type="pres">
      <dgm:prSet presAssocID="{D8B2FFC0-6F12-47FA-85E9-45A7BC1F20D1}" presName="childText" presStyleLbl="conFgAcc1" presStyleIdx="4" presStyleCnt="6">
        <dgm:presLayoutVars>
          <dgm:bulletEnabled val="1"/>
        </dgm:presLayoutVars>
      </dgm:prSet>
      <dgm:spPr/>
    </dgm:pt>
    <dgm:pt modelId="{2C5E7BA5-E7F4-4074-AB86-BE6932D27D60}" type="pres">
      <dgm:prSet presAssocID="{36938269-52A4-4D92-9B83-CC9EE100DFCF}" presName="spaceBetweenRectangles" presStyleCnt="0"/>
      <dgm:spPr/>
    </dgm:pt>
    <dgm:pt modelId="{2C3CFD83-8989-4128-9465-2B8B20CACABD}" type="pres">
      <dgm:prSet presAssocID="{5C7938C7-0271-4238-BE43-B3455ECF4989}" presName="parentLin" presStyleCnt="0"/>
      <dgm:spPr/>
    </dgm:pt>
    <dgm:pt modelId="{6864805D-467A-4000-96FC-06552DBBEB95}" type="pres">
      <dgm:prSet presAssocID="{5C7938C7-0271-4238-BE43-B3455ECF4989}" presName="parentLeftMargin" presStyleLbl="node1" presStyleIdx="4" presStyleCnt="6"/>
      <dgm:spPr/>
    </dgm:pt>
    <dgm:pt modelId="{3610D38C-555C-40DA-97D2-2DA590D314D3}" type="pres">
      <dgm:prSet presAssocID="{5C7938C7-0271-4238-BE43-B3455ECF498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8FCED-F824-4E2A-9202-C1D4BCD732C4}" type="pres">
      <dgm:prSet presAssocID="{5C7938C7-0271-4238-BE43-B3455ECF4989}" presName="negativeSpace" presStyleCnt="0"/>
      <dgm:spPr/>
    </dgm:pt>
    <dgm:pt modelId="{8B410F1D-F8B8-4DF8-A236-CFDAD6422635}" type="pres">
      <dgm:prSet presAssocID="{5C7938C7-0271-4238-BE43-B3455ECF498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D5969F1-9280-4D03-A3C4-5997B3AF9EA5}" type="presOf" srcId="{809BF9DA-F78D-460A-BC6E-055102596F05}" destId="{A3428999-C772-483D-8AEB-B48218A44705}" srcOrd="1" destOrd="0" presId="urn:microsoft.com/office/officeart/2005/8/layout/list1"/>
    <dgm:cxn modelId="{B9F9A44A-6641-400F-8CD5-841588A7A835}" type="presOf" srcId="{CCCBF891-49DC-44ED-94BB-D19379E46D8D}" destId="{325AF2AF-230D-4F9A-99E0-E6F08828F606}" srcOrd="0" destOrd="0" presId="urn:microsoft.com/office/officeart/2005/8/layout/list1"/>
    <dgm:cxn modelId="{F3FB1706-A76F-41AE-9423-3A2973E981BC}" type="presOf" srcId="{D8B2FFC0-6F12-47FA-85E9-45A7BC1F20D1}" destId="{BA20B50E-9539-4C4B-A50F-C31C767E611C}" srcOrd="1" destOrd="0" presId="urn:microsoft.com/office/officeart/2005/8/layout/list1"/>
    <dgm:cxn modelId="{4A9684F3-3BED-4D15-983C-E65DF844651D}" srcId="{BFBC23CF-2C40-4A2B-B0E4-FB5B14BAF558}" destId="{CCCBF891-49DC-44ED-94BB-D19379E46D8D}" srcOrd="0" destOrd="0" parTransId="{5566D2F7-0CAE-4AFA-AE84-F63DFE966614}" sibTransId="{510ACCBC-095B-4EE1-A639-BB8AECDC674D}"/>
    <dgm:cxn modelId="{B20AD370-5CC2-45B5-89C5-5CA6AA74154B}" type="presOf" srcId="{713D5D51-61F8-4300-B46D-7BAD6DDF33CE}" destId="{4AAE13C3-9EFF-47A8-A78C-E99D36BAEEC2}" srcOrd="0" destOrd="0" presId="urn:microsoft.com/office/officeart/2005/8/layout/list1"/>
    <dgm:cxn modelId="{300CC298-700F-45F1-88A5-C079C2F8FD9B}" type="presOf" srcId="{5C7938C7-0271-4238-BE43-B3455ECF4989}" destId="{6864805D-467A-4000-96FC-06552DBBEB95}" srcOrd="0" destOrd="0" presId="urn:microsoft.com/office/officeart/2005/8/layout/list1"/>
    <dgm:cxn modelId="{0E9F92C7-3FC5-435E-A1BA-59EBCFB0EE7B}" type="presOf" srcId="{BFBC23CF-2C40-4A2B-B0E4-FB5B14BAF558}" destId="{596C8340-A2F3-4A11-ABA2-6AEEBB79F1C6}" srcOrd="0" destOrd="0" presId="urn:microsoft.com/office/officeart/2005/8/layout/list1"/>
    <dgm:cxn modelId="{76EEF8C2-1720-4181-88D3-C7DBE283D1FA}" type="presOf" srcId="{B77E929D-4A23-430A-8424-E50DC45CB8C6}" destId="{8B12A74B-5DA8-4E0C-B2A5-E442DADA7548}" srcOrd="1" destOrd="0" presId="urn:microsoft.com/office/officeart/2005/8/layout/list1"/>
    <dgm:cxn modelId="{50DD8D1E-D6AA-41F0-ADA1-48E3E0B0E851}" type="presOf" srcId="{5C7938C7-0271-4238-BE43-B3455ECF4989}" destId="{3610D38C-555C-40DA-97D2-2DA590D314D3}" srcOrd="1" destOrd="0" presId="urn:microsoft.com/office/officeart/2005/8/layout/list1"/>
    <dgm:cxn modelId="{0D15412E-D78D-4C37-AF2D-8129DAE792F1}" srcId="{BFBC23CF-2C40-4A2B-B0E4-FB5B14BAF558}" destId="{5C7938C7-0271-4238-BE43-B3455ECF4989}" srcOrd="5" destOrd="0" parTransId="{FFC9317C-C181-4D77-9359-1D66C54BF975}" sibTransId="{A7204A42-1C25-4A7C-B996-3AF308266FB1}"/>
    <dgm:cxn modelId="{25D10141-8BD0-4F30-9716-C4C93E6C8910}" srcId="{BFBC23CF-2C40-4A2B-B0E4-FB5B14BAF558}" destId="{B77E929D-4A23-430A-8424-E50DC45CB8C6}" srcOrd="3" destOrd="0" parTransId="{FFE484A2-9D35-485A-935C-01277A68B636}" sibTransId="{7BC8403E-C258-494B-9BD6-8D1B8E818BD1}"/>
    <dgm:cxn modelId="{8E7B21AA-0986-49E5-A03C-FEB1C1D719C6}" type="presOf" srcId="{D8B2FFC0-6F12-47FA-85E9-45A7BC1F20D1}" destId="{49094942-6DB8-4255-A591-50A16116D356}" srcOrd="0" destOrd="0" presId="urn:microsoft.com/office/officeart/2005/8/layout/list1"/>
    <dgm:cxn modelId="{B1C0061A-EEBE-47FA-9AAA-F915517F162D}" type="presOf" srcId="{713D5D51-61F8-4300-B46D-7BAD6DDF33CE}" destId="{D2B1E496-81B3-41B6-BF4A-C8D5F6290FDF}" srcOrd="1" destOrd="0" presId="urn:microsoft.com/office/officeart/2005/8/layout/list1"/>
    <dgm:cxn modelId="{26E24F19-1E87-44FA-B188-250D4EDB62B0}" type="presOf" srcId="{809BF9DA-F78D-460A-BC6E-055102596F05}" destId="{C918E4A7-05B5-468E-B099-EAB80DF974BA}" srcOrd="0" destOrd="0" presId="urn:microsoft.com/office/officeart/2005/8/layout/list1"/>
    <dgm:cxn modelId="{96EAF165-A446-4EEE-9829-D36AD10A7A33}" srcId="{BFBC23CF-2C40-4A2B-B0E4-FB5B14BAF558}" destId="{D8B2FFC0-6F12-47FA-85E9-45A7BC1F20D1}" srcOrd="4" destOrd="0" parTransId="{EE6DC486-0A20-4299-92F5-B1F6C221B3B3}" sibTransId="{36938269-52A4-4D92-9B83-CC9EE100DFCF}"/>
    <dgm:cxn modelId="{901D1B72-2EE3-458F-A31F-83F7C444835A}" srcId="{BFBC23CF-2C40-4A2B-B0E4-FB5B14BAF558}" destId="{713D5D51-61F8-4300-B46D-7BAD6DDF33CE}" srcOrd="2" destOrd="0" parTransId="{E14F0A13-A370-460D-B6D7-5E90D976AA4F}" sibTransId="{C050D59D-D378-4505-91FF-15861D0B6042}"/>
    <dgm:cxn modelId="{2ACFF404-EB81-4063-88FA-20BD119C098E}" type="presOf" srcId="{B77E929D-4A23-430A-8424-E50DC45CB8C6}" destId="{E4A3C4A8-42CD-4E4A-889D-6A7BF5BABCF0}" srcOrd="0" destOrd="0" presId="urn:microsoft.com/office/officeart/2005/8/layout/list1"/>
    <dgm:cxn modelId="{270847C1-A9E7-4E8D-B70B-4C82CE5629DD}" type="presOf" srcId="{CCCBF891-49DC-44ED-94BB-D19379E46D8D}" destId="{6A6659F9-6731-429C-89B9-3B39F76D76CF}" srcOrd="1" destOrd="0" presId="urn:microsoft.com/office/officeart/2005/8/layout/list1"/>
    <dgm:cxn modelId="{C04DB130-83E1-4F39-A4DB-8DD8E31D0F92}" srcId="{BFBC23CF-2C40-4A2B-B0E4-FB5B14BAF558}" destId="{809BF9DA-F78D-460A-BC6E-055102596F05}" srcOrd="1" destOrd="0" parTransId="{1EF95C22-7D8D-4B65-B418-F1A7131BCEAD}" sibTransId="{437BBE6D-0D5C-40E8-A888-2A32150DE44D}"/>
    <dgm:cxn modelId="{CDC269E2-5A89-403D-8347-2F4FA5385BD7}" type="presParOf" srcId="{596C8340-A2F3-4A11-ABA2-6AEEBB79F1C6}" destId="{6E8820AC-3FD2-4B6C-A996-F49BA4C4D79C}" srcOrd="0" destOrd="0" presId="urn:microsoft.com/office/officeart/2005/8/layout/list1"/>
    <dgm:cxn modelId="{F5B24302-24F5-4D97-B2C4-4E98499A9E3A}" type="presParOf" srcId="{6E8820AC-3FD2-4B6C-A996-F49BA4C4D79C}" destId="{325AF2AF-230D-4F9A-99E0-E6F08828F606}" srcOrd="0" destOrd="0" presId="urn:microsoft.com/office/officeart/2005/8/layout/list1"/>
    <dgm:cxn modelId="{AA42DEEB-3BD7-494E-B342-3DE77AED1930}" type="presParOf" srcId="{6E8820AC-3FD2-4B6C-A996-F49BA4C4D79C}" destId="{6A6659F9-6731-429C-89B9-3B39F76D76CF}" srcOrd="1" destOrd="0" presId="urn:microsoft.com/office/officeart/2005/8/layout/list1"/>
    <dgm:cxn modelId="{E1B73FE0-5E9F-4CDA-8190-A5DB4B687E02}" type="presParOf" srcId="{596C8340-A2F3-4A11-ABA2-6AEEBB79F1C6}" destId="{07C98FAE-C38D-4C79-AE21-9E96959D4491}" srcOrd="1" destOrd="0" presId="urn:microsoft.com/office/officeart/2005/8/layout/list1"/>
    <dgm:cxn modelId="{31816FD1-A98D-43E7-93B2-24D8DC59FB33}" type="presParOf" srcId="{596C8340-A2F3-4A11-ABA2-6AEEBB79F1C6}" destId="{A861885F-986B-474F-9E40-FE0293BE068E}" srcOrd="2" destOrd="0" presId="urn:microsoft.com/office/officeart/2005/8/layout/list1"/>
    <dgm:cxn modelId="{F6DB78E9-8EFE-467B-8241-4CCC996C4C53}" type="presParOf" srcId="{596C8340-A2F3-4A11-ABA2-6AEEBB79F1C6}" destId="{AFAE3FAB-765B-4EF1-862A-EB064026588A}" srcOrd="3" destOrd="0" presId="urn:microsoft.com/office/officeart/2005/8/layout/list1"/>
    <dgm:cxn modelId="{E7CCE559-448F-4891-80D2-B3FEF6897D46}" type="presParOf" srcId="{596C8340-A2F3-4A11-ABA2-6AEEBB79F1C6}" destId="{5DE44616-674E-4B86-8CC8-959563ADA3A7}" srcOrd="4" destOrd="0" presId="urn:microsoft.com/office/officeart/2005/8/layout/list1"/>
    <dgm:cxn modelId="{8F71EEDB-395F-4897-91E1-9E912D512FA8}" type="presParOf" srcId="{5DE44616-674E-4B86-8CC8-959563ADA3A7}" destId="{C918E4A7-05B5-468E-B099-EAB80DF974BA}" srcOrd="0" destOrd="0" presId="urn:microsoft.com/office/officeart/2005/8/layout/list1"/>
    <dgm:cxn modelId="{552D7000-F034-4F75-A5B9-E654813B25A9}" type="presParOf" srcId="{5DE44616-674E-4B86-8CC8-959563ADA3A7}" destId="{A3428999-C772-483D-8AEB-B48218A44705}" srcOrd="1" destOrd="0" presId="urn:microsoft.com/office/officeart/2005/8/layout/list1"/>
    <dgm:cxn modelId="{FE9B241B-262D-474C-A5B6-9ACD9364ED86}" type="presParOf" srcId="{596C8340-A2F3-4A11-ABA2-6AEEBB79F1C6}" destId="{089DBE49-BF4B-44CA-A8BF-394CD68AAC77}" srcOrd="5" destOrd="0" presId="urn:microsoft.com/office/officeart/2005/8/layout/list1"/>
    <dgm:cxn modelId="{DDE4DD27-A0E9-4FDF-AAC3-EB9D17911930}" type="presParOf" srcId="{596C8340-A2F3-4A11-ABA2-6AEEBB79F1C6}" destId="{F16F08BC-C893-4C42-A378-EF347D837BAF}" srcOrd="6" destOrd="0" presId="urn:microsoft.com/office/officeart/2005/8/layout/list1"/>
    <dgm:cxn modelId="{EC7D527E-7BC5-462E-AC8A-286F1F33ABED}" type="presParOf" srcId="{596C8340-A2F3-4A11-ABA2-6AEEBB79F1C6}" destId="{13A5B300-E487-4C29-8BF9-F654949C9F4B}" srcOrd="7" destOrd="0" presId="urn:microsoft.com/office/officeart/2005/8/layout/list1"/>
    <dgm:cxn modelId="{E2875E86-5D2E-414C-961F-D9F31C782130}" type="presParOf" srcId="{596C8340-A2F3-4A11-ABA2-6AEEBB79F1C6}" destId="{9B4D7942-0B1D-41D0-84DA-E2EEE62D95A7}" srcOrd="8" destOrd="0" presId="urn:microsoft.com/office/officeart/2005/8/layout/list1"/>
    <dgm:cxn modelId="{8BDE9F5D-A200-4E6E-BA75-3DF85A5E9EE6}" type="presParOf" srcId="{9B4D7942-0B1D-41D0-84DA-E2EEE62D95A7}" destId="{4AAE13C3-9EFF-47A8-A78C-E99D36BAEEC2}" srcOrd="0" destOrd="0" presId="urn:microsoft.com/office/officeart/2005/8/layout/list1"/>
    <dgm:cxn modelId="{18054CBE-7817-440D-AFCE-F8DDC526C23F}" type="presParOf" srcId="{9B4D7942-0B1D-41D0-84DA-E2EEE62D95A7}" destId="{D2B1E496-81B3-41B6-BF4A-C8D5F6290FDF}" srcOrd="1" destOrd="0" presId="urn:microsoft.com/office/officeart/2005/8/layout/list1"/>
    <dgm:cxn modelId="{0A2AFB27-3ACD-4624-920F-D445CD6AB435}" type="presParOf" srcId="{596C8340-A2F3-4A11-ABA2-6AEEBB79F1C6}" destId="{9723C42C-7658-455A-8AE6-6F2014166314}" srcOrd="9" destOrd="0" presId="urn:microsoft.com/office/officeart/2005/8/layout/list1"/>
    <dgm:cxn modelId="{EF25467D-EFC5-4A1C-A9E5-4A86F3CE422B}" type="presParOf" srcId="{596C8340-A2F3-4A11-ABA2-6AEEBB79F1C6}" destId="{3223C90C-D356-4B4F-914E-070AD1A54CBB}" srcOrd="10" destOrd="0" presId="urn:microsoft.com/office/officeart/2005/8/layout/list1"/>
    <dgm:cxn modelId="{8BC538BC-5AC1-4000-AC1A-B01FEF0A3CC2}" type="presParOf" srcId="{596C8340-A2F3-4A11-ABA2-6AEEBB79F1C6}" destId="{9A132D73-B90C-4B75-9D7A-86A37898E10A}" srcOrd="11" destOrd="0" presId="urn:microsoft.com/office/officeart/2005/8/layout/list1"/>
    <dgm:cxn modelId="{BA0A6D47-E5AA-45FC-A0BD-4BC59BC2C8C2}" type="presParOf" srcId="{596C8340-A2F3-4A11-ABA2-6AEEBB79F1C6}" destId="{FD83762A-EF51-4B96-B66B-1341ADD38DF7}" srcOrd="12" destOrd="0" presId="urn:microsoft.com/office/officeart/2005/8/layout/list1"/>
    <dgm:cxn modelId="{F2154123-A248-4A71-8E98-C83D0F332C1D}" type="presParOf" srcId="{FD83762A-EF51-4B96-B66B-1341ADD38DF7}" destId="{E4A3C4A8-42CD-4E4A-889D-6A7BF5BABCF0}" srcOrd="0" destOrd="0" presId="urn:microsoft.com/office/officeart/2005/8/layout/list1"/>
    <dgm:cxn modelId="{9AD03BDA-6D90-4EF3-B448-175A27500A33}" type="presParOf" srcId="{FD83762A-EF51-4B96-B66B-1341ADD38DF7}" destId="{8B12A74B-5DA8-4E0C-B2A5-E442DADA7548}" srcOrd="1" destOrd="0" presId="urn:microsoft.com/office/officeart/2005/8/layout/list1"/>
    <dgm:cxn modelId="{635556C5-3579-46E4-8375-106226BA3EF6}" type="presParOf" srcId="{596C8340-A2F3-4A11-ABA2-6AEEBB79F1C6}" destId="{FCEEA407-07FA-4C50-88FF-682C70879613}" srcOrd="13" destOrd="0" presId="urn:microsoft.com/office/officeart/2005/8/layout/list1"/>
    <dgm:cxn modelId="{B1B872A8-55D3-42A0-B324-764CFFA7217F}" type="presParOf" srcId="{596C8340-A2F3-4A11-ABA2-6AEEBB79F1C6}" destId="{4B012103-DC44-4839-9567-DF9B2C742623}" srcOrd="14" destOrd="0" presId="urn:microsoft.com/office/officeart/2005/8/layout/list1"/>
    <dgm:cxn modelId="{C5C157A9-0C32-4B67-92B2-184DDB3A29A6}" type="presParOf" srcId="{596C8340-A2F3-4A11-ABA2-6AEEBB79F1C6}" destId="{FE555E61-F5FE-49E1-AA19-F8D64B85BCFD}" srcOrd="15" destOrd="0" presId="urn:microsoft.com/office/officeart/2005/8/layout/list1"/>
    <dgm:cxn modelId="{9954A3EE-B834-466A-86F0-437F6D706632}" type="presParOf" srcId="{596C8340-A2F3-4A11-ABA2-6AEEBB79F1C6}" destId="{9157EA16-CFCA-41D2-B2D2-C792262CCBA9}" srcOrd="16" destOrd="0" presId="urn:microsoft.com/office/officeart/2005/8/layout/list1"/>
    <dgm:cxn modelId="{6FEEB804-D6A2-4944-8003-814BDD77F768}" type="presParOf" srcId="{9157EA16-CFCA-41D2-B2D2-C792262CCBA9}" destId="{49094942-6DB8-4255-A591-50A16116D356}" srcOrd="0" destOrd="0" presId="urn:microsoft.com/office/officeart/2005/8/layout/list1"/>
    <dgm:cxn modelId="{D338FB8E-B2F6-4D11-BDBD-DD0B21A879D2}" type="presParOf" srcId="{9157EA16-CFCA-41D2-B2D2-C792262CCBA9}" destId="{BA20B50E-9539-4C4B-A50F-C31C767E611C}" srcOrd="1" destOrd="0" presId="urn:microsoft.com/office/officeart/2005/8/layout/list1"/>
    <dgm:cxn modelId="{3C29CA79-7AB5-47A4-AEC6-4AC7E5FB41D1}" type="presParOf" srcId="{596C8340-A2F3-4A11-ABA2-6AEEBB79F1C6}" destId="{820FA028-1C4A-4677-9F66-8687DF4AEE2C}" srcOrd="17" destOrd="0" presId="urn:microsoft.com/office/officeart/2005/8/layout/list1"/>
    <dgm:cxn modelId="{4477E633-98FE-4AFE-A4DA-C6CFCA49F69E}" type="presParOf" srcId="{596C8340-A2F3-4A11-ABA2-6AEEBB79F1C6}" destId="{7CD67C6A-FE90-4103-A46F-4A32C005766A}" srcOrd="18" destOrd="0" presId="urn:microsoft.com/office/officeart/2005/8/layout/list1"/>
    <dgm:cxn modelId="{1DA52470-2FCC-4C5F-9B0A-F865BE105042}" type="presParOf" srcId="{596C8340-A2F3-4A11-ABA2-6AEEBB79F1C6}" destId="{2C5E7BA5-E7F4-4074-AB86-BE6932D27D60}" srcOrd="19" destOrd="0" presId="urn:microsoft.com/office/officeart/2005/8/layout/list1"/>
    <dgm:cxn modelId="{65D46F63-EF9E-4451-937E-6BEE735F5493}" type="presParOf" srcId="{596C8340-A2F3-4A11-ABA2-6AEEBB79F1C6}" destId="{2C3CFD83-8989-4128-9465-2B8B20CACABD}" srcOrd="20" destOrd="0" presId="urn:microsoft.com/office/officeart/2005/8/layout/list1"/>
    <dgm:cxn modelId="{1AF053B5-040D-4B92-97B0-0BFB75D25DFE}" type="presParOf" srcId="{2C3CFD83-8989-4128-9465-2B8B20CACABD}" destId="{6864805D-467A-4000-96FC-06552DBBEB95}" srcOrd="0" destOrd="0" presId="urn:microsoft.com/office/officeart/2005/8/layout/list1"/>
    <dgm:cxn modelId="{131E93AA-47FC-453E-B0AF-739005436D07}" type="presParOf" srcId="{2C3CFD83-8989-4128-9465-2B8B20CACABD}" destId="{3610D38C-555C-40DA-97D2-2DA590D314D3}" srcOrd="1" destOrd="0" presId="urn:microsoft.com/office/officeart/2005/8/layout/list1"/>
    <dgm:cxn modelId="{3017C394-5F0B-497A-A8D3-72131EB382C1}" type="presParOf" srcId="{596C8340-A2F3-4A11-ABA2-6AEEBB79F1C6}" destId="{5938FCED-F824-4E2A-9202-C1D4BCD732C4}" srcOrd="21" destOrd="0" presId="urn:microsoft.com/office/officeart/2005/8/layout/list1"/>
    <dgm:cxn modelId="{1BCB3A23-CA0F-41A3-B32D-8B5CE52612CA}" type="presParOf" srcId="{596C8340-A2F3-4A11-ABA2-6AEEBB79F1C6}" destId="{8B410F1D-F8B8-4DF8-A236-CFDAD642263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04010-71FF-454F-8D28-0E31EB91E3C4}">
      <dsp:nvSpPr>
        <dsp:cNvPr id="0" name=""/>
        <dsp:cNvSpPr/>
      </dsp:nvSpPr>
      <dsp:spPr>
        <a:xfrm>
          <a:off x="1904642" y="324570"/>
          <a:ext cx="4551680" cy="4551680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продуктивное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творчество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связанное с программированием и IT-технологиями.;</a:t>
          </a:r>
        </a:p>
      </dsp:txBody>
      <dsp:txXfrm>
        <a:off x="4320826" y="1267960"/>
        <a:ext cx="1679786" cy="1246293"/>
      </dsp:txXfrm>
    </dsp:sp>
    <dsp:sp modelId="{1F0D689D-D126-4B7F-B60F-DD90FE291C87}">
      <dsp:nvSpPr>
        <dsp:cNvPr id="0" name=""/>
        <dsp:cNvSpPr/>
      </dsp:nvSpPr>
      <dsp:spPr>
        <a:xfrm>
          <a:off x="1846563" y="491896"/>
          <a:ext cx="4551680" cy="4551680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востребованность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только в колледже, но и в других образовательных учреждениях города Тюмени и Тюменской области;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2746" y="2853893"/>
        <a:ext cx="1679786" cy="1246293"/>
      </dsp:txXfrm>
    </dsp:sp>
    <dsp:sp modelId="{AD1A557E-CD87-461B-B519-8F2FB9603784}">
      <dsp:nvSpPr>
        <dsp:cNvPr id="0" name=""/>
        <dsp:cNvSpPr/>
      </dsp:nvSpPr>
      <dsp:spPr>
        <a:xfrm>
          <a:off x="1693756" y="491896"/>
          <a:ext cx="4551680" cy="4551680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современных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информационных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технологий</a:t>
          </a: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9466" y="2853893"/>
        <a:ext cx="1679786" cy="1246293"/>
      </dsp:txXfrm>
    </dsp:sp>
    <dsp:sp modelId="{BEC47F1E-B898-401B-86AF-615EB62DA5DE}">
      <dsp:nvSpPr>
        <dsp:cNvPr id="0" name=""/>
        <dsp:cNvSpPr/>
      </dsp:nvSpPr>
      <dsp:spPr>
        <a:xfrm>
          <a:off x="1693756" y="339090"/>
          <a:ext cx="4551680" cy="4551680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становление и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организацию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работы телестудии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9466" y="1282480"/>
        <a:ext cx="1679786" cy="1246293"/>
      </dsp:txXfrm>
    </dsp:sp>
    <dsp:sp modelId="{A53BEB83-8C91-46C3-BAED-36DF38419E6C}">
      <dsp:nvSpPr>
        <dsp:cNvPr id="0" name=""/>
        <dsp:cNvSpPr/>
      </dsp:nvSpPr>
      <dsp:spPr>
        <a:xfrm>
          <a:off x="1622871" y="42799"/>
          <a:ext cx="5115221" cy="511522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C8A369-6D3A-43E8-B92F-B45E0BEB893B}">
      <dsp:nvSpPr>
        <dsp:cNvPr id="0" name=""/>
        <dsp:cNvSpPr/>
      </dsp:nvSpPr>
      <dsp:spPr>
        <a:xfrm>
          <a:off x="1564792" y="210125"/>
          <a:ext cx="5115221" cy="511522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116972"/>
                <a:satOff val="-1072"/>
                <a:lumOff val="92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16972"/>
                <a:satOff val="-1072"/>
                <a:lumOff val="92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16972"/>
                <a:satOff val="-1072"/>
                <a:lumOff val="92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3997EE-A34E-4A26-A301-A7755D0DC341}">
      <dsp:nvSpPr>
        <dsp:cNvPr id="0" name=""/>
        <dsp:cNvSpPr/>
      </dsp:nvSpPr>
      <dsp:spPr>
        <a:xfrm>
          <a:off x="1411985" y="210125"/>
          <a:ext cx="5115221" cy="511522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233943"/>
                <a:satOff val="-2143"/>
                <a:lumOff val="185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33943"/>
                <a:satOff val="-2143"/>
                <a:lumOff val="185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33943"/>
                <a:satOff val="-2143"/>
                <a:lumOff val="185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EA0271-F593-4CF4-9EDF-940C94F68F3B}">
      <dsp:nvSpPr>
        <dsp:cNvPr id="0" name=""/>
        <dsp:cNvSpPr/>
      </dsp:nvSpPr>
      <dsp:spPr>
        <a:xfrm>
          <a:off x="1411985" y="57319"/>
          <a:ext cx="5115221" cy="511522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shade val="90000"/>
                <a:hueOff val="350915"/>
                <a:satOff val="-3215"/>
                <a:lumOff val="27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50915"/>
                <a:satOff val="-3215"/>
                <a:lumOff val="27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50915"/>
                <a:satOff val="-3215"/>
                <a:lumOff val="27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F304F-CA80-4C6A-9CA1-6E5FB5EB1713}">
      <dsp:nvSpPr>
        <dsp:cNvPr id="0" name=""/>
        <dsp:cNvSpPr/>
      </dsp:nvSpPr>
      <dsp:spPr>
        <a:xfrm>
          <a:off x="1166096" y="0"/>
          <a:ext cx="6401167" cy="640116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70DA85-B654-423E-8317-64BF6AA7B7ED}">
      <dsp:nvSpPr>
        <dsp:cNvPr id="0" name=""/>
        <dsp:cNvSpPr/>
      </dsp:nvSpPr>
      <dsp:spPr>
        <a:xfrm>
          <a:off x="4366680" y="640741"/>
          <a:ext cx="4160758" cy="9101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Запуск системы взаимодействия участников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1111" y="685172"/>
        <a:ext cx="4071896" cy="821303"/>
      </dsp:txXfrm>
    </dsp:sp>
    <dsp:sp modelId="{0DD0F846-CDA7-4549-B8E8-9AE1DD9F4CD9}">
      <dsp:nvSpPr>
        <dsp:cNvPr id="0" name=""/>
        <dsp:cNvSpPr/>
      </dsp:nvSpPr>
      <dsp:spPr>
        <a:xfrm>
          <a:off x="4366680" y="1664678"/>
          <a:ext cx="4160758" cy="9101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Планирование работы телестудии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1111" y="1709109"/>
        <a:ext cx="4071896" cy="821303"/>
      </dsp:txXfrm>
    </dsp:sp>
    <dsp:sp modelId="{837D8774-18B3-4A85-8E19-A30B81016A3C}">
      <dsp:nvSpPr>
        <dsp:cNvPr id="0" name=""/>
        <dsp:cNvSpPr/>
      </dsp:nvSpPr>
      <dsp:spPr>
        <a:xfrm>
          <a:off x="4366680" y="2688615"/>
          <a:ext cx="4160758" cy="9101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Определение миссии, изучение правовых актов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1111" y="2733046"/>
        <a:ext cx="4071896" cy="821303"/>
      </dsp:txXfrm>
    </dsp:sp>
    <dsp:sp modelId="{FEA9DE42-F954-4BF4-9DA0-2E2D6F6FC09F}">
      <dsp:nvSpPr>
        <dsp:cNvPr id="0" name=""/>
        <dsp:cNvSpPr/>
      </dsp:nvSpPr>
      <dsp:spPr>
        <a:xfrm>
          <a:off x="4366680" y="3712551"/>
          <a:ext cx="4160758" cy="9101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Организационное оформление данной команды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1111" y="3756982"/>
        <a:ext cx="4071896" cy="821303"/>
      </dsp:txXfrm>
    </dsp:sp>
    <dsp:sp modelId="{9FC59CB4-1AA9-48BB-903D-79FF2E439B29}">
      <dsp:nvSpPr>
        <dsp:cNvPr id="0" name=""/>
        <dsp:cNvSpPr/>
      </dsp:nvSpPr>
      <dsp:spPr>
        <a:xfrm>
          <a:off x="4366680" y="4736488"/>
          <a:ext cx="4160758" cy="9101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Набор команды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1111" y="4780919"/>
        <a:ext cx="4071896" cy="8213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1885F-986B-474F-9E40-FE0293BE068E}">
      <dsp:nvSpPr>
        <dsp:cNvPr id="0" name=""/>
        <dsp:cNvSpPr/>
      </dsp:nvSpPr>
      <dsp:spPr>
        <a:xfrm>
          <a:off x="0" y="1789446"/>
          <a:ext cx="1190171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659F9-6731-429C-89B9-3B39F76D76CF}">
      <dsp:nvSpPr>
        <dsp:cNvPr id="0" name=""/>
        <dsp:cNvSpPr/>
      </dsp:nvSpPr>
      <dsp:spPr>
        <a:xfrm>
          <a:off x="595085" y="1538525"/>
          <a:ext cx="961570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900" tIns="0" rIns="31490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Получают навыки работы в команде, управления коллективом, работы с новыми программами, техникой, определения приоритетов, планирования деятельности 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583" y="1563023"/>
        <a:ext cx="9566708" cy="452844"/>
      </dsp:txXfrm>
    </dsp:sp>
    <dsp:sp modelId="{F16F08BC-C893-4C42-A378-EF347D837BAF}">
      <dsp:nvSpPr>
        <dsp:cNvPr id="0" name=""/>
        <dsp:cNvSpPr/>
      </dsp:nvSpPr>
      <dsp:spPr>
        <a:xfrm>
          <a:off x="0" y="2560566"/>
          <a:ext cx="1190171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28999-C772-483D-8AEB-B48218A44705}">
      <dsp:nvSpPr>
        <dsp:cNvPr id="0" name=""/>
        <dsp:cNvSpPr/>
      </dsp:nvSpPr>
      <dsp:spPr>
        <a:xfrm>
          <a:off x="595085" y="2309646"/>
          <a:ext cx="935993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900" tIns="0" rIns="31490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Сформируют психологическую готовность участников проекта к рабочему процессу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583" y="2334144"/>
        <a:ext cx="9310940" cy="452844"/>
      </dsp:txXfrm>
    </dsp:sp>
    <dsp:sp modelId="{3223C90C-D356-4B4F-914E-070AD1A54CBB}">
      <dsp:nvSpPr>
        <dsp:cNvPr id="0" name=""/>
        <dsp:cNvSpPr/>
      </dsp:nvSpPr>
      <dsp:spPr>
        <a:xfrm>
          <a:off x="0" y="3259468"/>
          <a:ext cx="1190171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1E496-81B3-41B6-BF4A-C8D5F6290FDF}">
      <dsp:nvSpPr>
        <dsp:cNvPr id="0" name=""/>
        <dsp:cNvSpPr/>
      </dsp:nvSpPr>
      <dsp:spPr>
        <a:xfrm>
          <a:off x="595085" y="3080765"/>
          <a:ext cx="833119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900" tIns="0" rIns="3149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Приобретут первичный позитивный опыт работы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583" y="3105263"/>
        <a:ext cx="8282203" cy="452844"/>
      </dsp:txXfrm>
    </dsp:sp>
    <dsp:sp modelId="{4B012103-DC44-4839-9567-DF9B2C742623}">
      <dsp:nvSpPr>
        <dsp:cNvPr id="0" name=""/>
        <dsp:cNvSpPr/>
      </dsp:nvSpPr>
      <dsp:spPr>
        <a:xfrm>
          <a:off x="0" y="4102806"/>
          <a:ext cx="1190171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2A74B-5DA8-4E0C-B2A5-E442DADA7548}">
      <dsp:nvSpPr>
        <dsp:cNvPr id="0" name=""/>
        <dsp:cNvSpPr/>
      </dsp:nvSpPr>
      <dsp:spPr>
        <a:xfrm>
          <a:off x="595085" y="3851886"/>
          <a:ext cx="929095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900" tIns="0" rIns="3149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Приобретут опыт работы в условиях многозадачности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583" y="3876384"/>
        <a:ext cx="9241958" cy="452844"/>
      </dsp:txXfrm>
    </dsp:sp>
    <dsp:sp modelId="{7CD67C6A-FE90-4103-A46F-4A32C005766A}">
      <dsp:nvSpPr>
        <dsp:cNvPr id="0" name=""/>
        <dsp:cNvSpPr/>
      </dsp:nvSpPr>
      <dsp:spPr>
        <a:xfrm>
          <a:off x="0" y="4873926"/>
          <a:ext cx="1190171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0B50E-9539-4C4B-A50F-C31C767E611C}">
      <dsp:nvSpPr>
        <dsp:cNvPr id="0" name=""/>
        <dsp:cNvSpPr/>
      </dsp:nvSpPr>
      <dsp:spPr>
        <a:xfrm>
          <a:off x="595085" y="4623006"/>
          <a:ext cx="977899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900" tIns="0" rIns="3149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Получат опыт взаимодействия с членами коллектива и общества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583" y="4647504"/>
        <a:ext cx="9729999" cy="452844"/>
      </dsp:txXfrm>
    </dsp:sp>
    <dsp:sp modelId="{8B410F1D-F8B8-4DF8-A236-CFDAD6422635}">
      <dsp:nvSpPr>
        <dsp:cNvPr id="0" name=""/>
        <dsp:cNvSpPr/>
      </dsp:nvSpPr>
      <dsp:spPr>
        <a:xfrm>
          <a:off x="0" y="5645046"/>
          <a:ext cx="1190171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0D38C-555C-40DA-97D2-2DA590D314D3}">
      <dsp:nvSpPr>
        <dsp:cNvPr id="0" name=""/>
        <dsp:cNvSpPr/>
      </dsp:nvSpPr>
      <dsp:spPr>
        <a:xfrm>
          <a:off x="595085" y="5394126"/>
          <a:ext cx="833119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900" tIns="0" rIns="31490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Апробируют современные технологии эффективного мышления: мозговой штурм, интеллект-карты, и </a:t>
          </a:r>
          <a:r>
            <a:rPr lang="ru-RU" sz="17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</a:t>
          </a:r>
          <a:endParaRPr lang="ru-RU" sz="17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583" y="5418624"/>
        <a:ext cx="8282203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179E-FE2C-46BD-A515-56B58C096A62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EF82-0F97-461C-A4E2-B413F8D98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6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179E-FE2C-46BD-A515-56B58C096A62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EF82-0F97-461C-A4E2-B413F8D98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5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179E-FE2C-46BD-A515-56B58C096A62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EF82-0F97-461C-A4E2-B413F8D98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179E-FE2C-46BD-A515-56B58C096A62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EF82-0F97-461C-A4E2-B413F8D98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2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179E-FE2C-46BD-A515-56B58C096A62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EF82-0F97-461C-A4E2-B413F8D98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9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179E-FE2C-46BD-A515-56B58C096A62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EF82-0F97-461C-A4E2-B413F8D98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1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179E-FE2C-46BD-A515-56B58C096A62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EF82-0F97-461C-A4E2-B413F8D98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2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179E-FE2C-46BD-A515-56B58C096A62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EF82-0F97-461C-A4E2-B413F8D98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6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179E-FE2C-46BD-A515-56B58C096A62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EF82-0F97-461C-A4E2-B413F8D98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4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179E-FE2C-46BD-A515-56B58C096A62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EF82-0F97-461C-A4E2-B413F8D98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7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179E-FE2C-46BD-A515-56B58C096A62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AEF82-0F97-461C-A4E2-B413F8D98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9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B179E-FE2C-46BD-A515-56B58C096A62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AEF82-0F97-461C-A4E2-B413F8D98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3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эффекты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1" r="40489" b="3876"/>
          <a:stretch/>
        </p:blipFill>
        <p:spPr bwMode="auto">
          <a:xfrm>
            <a:off x="-51240" y="0"/>
            <a:ext cx="12292401" cy="68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7261" y="2711373"/>
            <a:ext cx="9274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проектной деятельности студентов телевизионной студии 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СтопКадр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3" l="0" r="99758">
                        <a14:foregroundMark x1="10242" y1="18587" x2="10242" y2="16087"/>
                        <a14:foregroundMark x1="6909" y1="23696" x2="6909" y2="23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0" y="4393026"/>
            <a:ext cx="4421703" cy="24649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2675" y="88413"/>
            <a:ext cx="7038975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 </a:t>
            </a:r>
            <a:endParaRPr lang="ru-RU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Тюменской области </a:t>
            </a:r>
            <a:endParaRPr lang="ru-RU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«Западно-Сибирский государственный колледж»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8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эффекты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6" t="60688" r="5978"/>
          <a:stretch/>
        </p:blipFill>
        <p:spPr bwMode="auto">
          <a:xfrm>
            <a:off x="-132033" y="-29497"/>
            <a:ext cx="12324033" cy="688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06380" y="364156"/>
            <a:ext cx="2719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8543168" y="2628159"/>
            <a:ext cx="6688047" cy="1771633"/>
          </a:xfrm>
          <a:prstGeom prst="rightArrow">
            <a:avLst>
              <a:gd name="adj1" fmla="val 74621"/>
              <a:gd name="adj2" fmla="val 54455"/>
            </a:avLst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6703891" y="2628160"/>
            <a:ext cx="6688047" cy="1771633"/>
          </a:xfrm>
          <a:prstGeom prst="rightArrow">
            <a:avLst>
              <a:gd name="adj1" fmla="val 74621"/>
              <a:gd name="adj2" fmla="val 54455"/>
            </a:avLst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5008676" y="2708966"/>
            <a:ext cx="6688047" cy="1610148"/>
          </a:xfrm>
          <a:prstGeom prst="rightArrow">
            <a:avLst>
              <a:gd name="adj1" fmla="val 74621"/>
              <a:gd name="adj2" fmla="val 54455"/>
            </a:avLst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7446" y="1121096"/>
            <a:ext cx="7903829" cy="3970318"/>
          </a:xfrm>
          <a:prstGeom prst="rect">
            <a:avLst/>
          </a:prstGeom>
          <a:solidFill>
            <a:schemeClr val="bg1">
              <a:alpha val="17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09.02.03. Программирование в компьютерных системах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курс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Остапчук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Ульяна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курс Щедрин Дмитрий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курс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Хорошайло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Степан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курс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Копцов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Давид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курс Завьялов Павел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49.02.01. Физическая культура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курс Гареева Диана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курс Муравьева Юля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44.02.03. Педагогика дополнительного образования в области физической культуры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курс Богомолова Александра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курс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Бизничук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Зотова Е.С., преподаватель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http://www.zorgictzorgen.nl/wp-content/uploads/2016/02/cheering-297419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" y="5191139"/>
            <a:ext cx="4038054" cy="295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47626" y="4860035"/>
            <a:ext cx="5000575" cy="1754326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телестудии студенты с разных специальностей объединены одним делом – создавать интересные новости, не только о жизни колледжа, но и об интересных фактах, происходящих в городе, об исторических событиях, требующих детального рассмотрения.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4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эффекты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62" b="43502"/>
          <a:stretch/>
        </p:blipFill>
        <p:spPr bwMode="auto">
          <a:xfrm>
            <a:off x="-4497354" y="-5286287"/>
            <a:ext cx="22943284" cy="1420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9645732"/>
              </p:ext>
            </p:extLst>
          </p:nvPr>
        </p:nvGraphicFramePr>
        <p:xfrm>
          <a:off x="5155380" y="6871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79102" y="403580"/>
            <a:ext cx="3016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направлен на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45603526"/>
              </p:ext>
            </p:extLst>
          </p:nvPr>
        </p:nvGraphicFramePr>
        <p:xfrm>
          <a:off x="-3060629" y="1012107"/>
          <a:ext cx="9693536" cy="6401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646123" y="428392"/>
            <a:ext cx="3813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телестудии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-1359893" y="4267201"/>
            <a:ext cx="4821549" cy="360050"/>
          </a:xfrm>
          <a:prstGeom prst="rightArrow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3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Картинки по запросу эффекты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7" r="38512"/>
          <a:stretch/>
        </p:blipFill>
        <p:spPr bwMode="auto">
          <a:xfrm>
            <a:off x="-493259" y="-376361"/>
            <a:ext cx="14782348" cy="772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8801" y="166078"/>
            <a:ext cx="8766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опыт научно-исследовательской работы для студентов будет являться преимуществом в дальнейшем профессиональном развитии.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0136" y="1366407"/>
            <a:ext cx="8273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как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участия в проекте студенты: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22916866"/>
              </p:ext>
            </p:extLst>
          </p:nvPr>
        </p:nvGraphicFramePr>
        <p:xfrm>
          <a:off x="261258" y="503328"/>
          <a:ext cx="11901714" cy="761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3739" y="4062317"/>
            <a:ext cx="3038262" cy="304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1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903" y="-7399"/>
            <a:ext cx="4307097" cy="6092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038" y="-141517"/>
            <a:ext cx="4254711" cy="6018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2228" y="-89140"/>
            <a:ext cx="3957236" cy="5785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4557" y="4637724"/>
            <a:ext cx="4084855" cy="2297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2679" y="4637725"/>
            <a:ext cx="3343338" cy="222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11818" t="16755" b="30522"/>
          <a:stretch/>
        </p:blipFill>
        <p:spPr>
          <a:xfrm>
            <a:off x="7112000" y="4692152"/>
            <a:ext cx="5299449" cy="211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832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эффекты пн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7" r="38512"/>
          <a:stretch/>
        </p:blipFill>
        <p:spPr bwMode="auto">
          <a:xfrm rot="10800000">
            <a:off x="-188459" y="-867022"/>
            <a:ext cx="14782348" cy="772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69149" y="424934"/>
            <a:ext cx="689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реализации проекта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071312"/>
              </p:ext>
            </p:extLst>
          </p:nvPr>
        </p:nvGraphicFramePr>
        <p:xfrm>
          <a:off x="666750" y="1284764"/>
          <a:ext cx="10839836" cy="5058886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725708"/>
                <a:gridCol w="3037852"/>
                <a:gridCol w="2038138"/>
                <a:gridCol w="2038138"/>
              </a:tblGrid>
              <a:tr h="31081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индикаторы</a:t>
                      </a:r>
                      <a:endParaRPr lang="ru-RU" sz="16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измерения, 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0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</a:tr>
              <a:tr h="621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айдио-,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видеопродуктов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</a:tr>
              <a:tr h="12432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призовых мест, занятых в творческих конкурсах различного уровня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/>
                </a:tc>
              </a:tr>
              <a:tr h="932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занятых в работе студии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/>
                </a:tc>
              </a:tr>
              <a:tr h="1237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толерантности (социальной) обучающихся колледжа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ru-RU" sz="160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6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02" marR="6660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517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334</Words>
  <Application>Microsoft Office PowerPoint</Application>
  <PresentationFormat>Широкоэкранный</PresentationFormat>
  <Paragraphs>61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2016-10-25T17:57:18Z</dcterms:created>
  <dcterms:modified xsi:type="dcterms:W3CDTF">2016-10-25T19:37:28Z</dcterms:modified>
</cp:coreProperties>
</file>