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941168"/>
            <a:ext cx="8496944" cy="165618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Жизнь глухих </a:t>
            </a:r>
            <a:r>
              <a:rPr lang="ru-RU" sz="4400" b="1" dirty="0"/>
              <a:t>и </a:t>
            </a:r>
            <a:r>
              <a:rPr lang="ru-RU" sz="4400" b="1" dirty="0" smtClean="0"/>
              <a:t>слабослышащих студентов </a:t>
            </a:r>
            <a:br>
              <a:rPr lang="ru-RU" sz="4400" b="1" dirty="0" smtClean="0"/>
            </a:br>
            <a:r>
              <a:rPr lang="ru-RU" sz="4400" b="1" dirty="0" smtClean="0"/>
              <a:t>«Западно-Сибирского государственного колледжа»</a:t>
            </a:r>
            <a:endParaRPr lang="ru-RU" sz="4400" b="1" dirty="0"/>
          </a:p>
        </p:txBody>
      </p:sp>
      <p:pic>
        <p:nvPicPr>
          <p:cNvPr id="4" name="Рисунок 3" descr="http://www.mosgid.ru/image/1322116608_9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8883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36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cs typeface="Times New Roman" pitchFamily="18" charset="0"/>
              </a:rPr>
              <a:t>Русская ручная </a:t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>азбука глухих</a:t>
            </a:r>
            <a:endParaRPr lang="ru-RU" sz="4800" b="1" dirty="0">
              <a:cs typeface="Times New Roman" pitchFamily="18" charset="0"/>
            </a:endParaRPr>
          </a:p>
        </p:txBody>
      </p:sp>
      <p:pic>
        <p:nvPicPr>
          <p:cNvPr id="3" name="Рисунок 2" descr="http://www.intuit.ru/EDI/27_08_14_2/1409134988-21201/tutorial/1177/objects/2/files/02_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9499" r="1211" b="7763"/>
          <a:stretch/>
        </p:blipFill>
        <p:spPr bwMode="auto">
          <a:xfrm>
            <a:off x="1043608" y="404664"/>
            <a:ext cx="691276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71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96" y="4725144"/>
            <a:ext cx="3591248" cy="1800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Процесс изготовления столика</a:t>
            </a:r>
            <a:endParaRPr lang="ru-RU" sz="4000" b="1" dirty="0"/>
          </a:p>
        </p:txBody>
      </p:sp>
      <p:pic>
        <p:nvPicPr>
          <p:cNvPr id="3" name="Рисунок 2" descr="C:\Documents and Settings\ZavYPK\Рабочий стол\фото Соколов\20151208_1137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808312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ZavYPK\Рабочий стол\фото Соколов\20151215_1212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9245"/>
            <a:ext cx="2919586" cy="376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ZavYPK\Рабочий стол\фото Соколов\20151216_1148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3008"/>
            <a:ext cx="272028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ZavYPK\Мои документы\Downloads\attach-63588376011449844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10090" r="22890" b="4345"/>
          <a:stretch/>
        </p:blipFill>
        <p:spPr bwMode="auto">
          <a:xfrm rot="5400000">
            <a:off x="4343690" y="3992778"/>
            <a:ext cx="2386568" cy="253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11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840" y="692696"/>
            <a:ext cx="483488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~1\ZavYPK\LOCALS~1\Temp\Rar$DR04.328\Облако\WP_20160526_11_28_0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6700" y="1608908"/>
            <a:ext cx="5508104" cy="309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~1\ZavYPK\LOCALS~1\Temp\Rar$DR03.641\Облако\WP_20160526_11_09_16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79322"/>
            <a:ext cx="5400601" cy="30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Documents and Settings\ZavYPK\Мои документы\Downloads\WP_20160510_12_07_15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4458" y="3281890"/>
            <a:ext cx="3101158" cy="3574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27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581128"/>
            <a:ext cx="4536504" cy="19442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Спортивная жизнь студентов глухих и слабослышащих</a:t>
            </a:r>
            <a:endParaRPr lang="ru-RU" sz="4000" b="1" dirty="0"/>
          </a:p>
        </p:txBody>
      </p:sp>
      <p:pic>
        <p:nvPicPr>
          <p:cNvPr id="2052" name="Picture 4" descr="http://tyumen-time.ru/media/thumb/1/e/1ae85a14-dc0c-48b8-a035-11d52ab5842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" b="8346"/>
          <a:stretch/>
        </p:blipFill>
        <p:spPr bwMode="auto">
          <a:xfrm>
            <a:off x="539553" y="495783"/>
            <a:ext cx="5040560" cy="27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2.gstatic.com/images?q=tbn:ANd9GcSBL7jQzYZfcCU6a7zRq9NVbOLbKOYaMp-RtvYxTrtdC6zz7R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1052736"/>
            <a:ext cx="3984729" cy="29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Z:\Клочко\IMG_18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320480" cy="2912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33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692696"/>
            <a:ext cx="3024336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Участие в конкурсе </a:t>
            </a:r>
            <a:r>
              <a:rPr lang="en-US" b="1" dirty="0" err="1" smtClean="0"/>
              <a:t>WorldSkills</a:t>
            </a:r>
            <a:endParaRPr lang="ru-RU" b="1" dirty="0"/>
          </a:p>
        </p:txBody>
      </p:sp>
      <p:pic>
        <p:nvPicPr>
          <p:cNvPr id="3" name="Рисунок 2" descr="C:\Documents and Settings\ZavYPK\Рабочий стол\WP_20160324_11_42_39_Pr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9" b="16909"/>
          <a:stretch/>
        </p:blipFill>
        <p:spPr bwMode="auto">
          <a:xfrm rot="5400000">
            <a:off x="-310804" y="1038996"/>
            <a:ext cx="3960440" cy="254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ZavYPK\Рабочий стол\WP_20160324_14_45_56_Pr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/>
          <a:stretch/>
        </p:blipFill>
        <p:spPr bwMode="auto">
          <a:xfrm rot="5400000">
            <a:off x="5184068" y="1232756"/>
            <a:ext cx="432048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ZavYPK\Рабочий стол\WP_20160324_18_02_08_Pr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/>
          <a:stretch/>
        </p:blipFill>
        <p:spPr bwMode="auto">
          <a:xfrm rot="5400000">
            <a:off x="1802524" y="3390164"/>
            <a:ext cx="388276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DOCUME~1\ZavYPK\LOCALS~1\Temp\Rar$DR03.984\Облако\WP_20160325_19_16_49_Pr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0" r="14522" b="7807"/>
          <a:stretch/>
        </p:blipFill>
        <p:spPr bwMode="auto">
          <a:xfrm>
            <a:off x="5220072" y="3787888"/>
            <a:ext cx="3062934" cy="27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941167"/>
            <a:ext cx="22551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Оценено в</a:t>
            </a:r>
          </a:p>
          <a:p>
            <a:r>
              <a:rPr lang="ru-RU" sz="2800" b="1" dirty="0" smtClean="0"/>
              <a:t>86,44 </a:t>
            </a:r>
            <a:r>
              <a:rPr lang="ru-RU" sz="2800" b="1" dirty="0"/>
              <a:t>балов </a:t>
            </a:r>
          </a:p>
        </p:txBody>
      </p:sp>
    </p:spTree>
    <p:extLst>
      <p:ext uri="{BB962C8B-B14F-4D97-AF65-F5344CB8AC3E}">
        <p14:creationId xmlns:p14="http://schemas.microsoft.com/office/powerpoint/2010/main" val="1914636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24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Жизнь глухих и слабослышащих студентов  «Западно-Сибирского государственного колледжа»</vt:lpstr>
      <vt:lpstr>Русская ручная  азбука глухих</vt:lpstr>
      <vt:lpstr>Процесс изготовления столика</vt:lpstr>
      <vt:lpstr>Презентация PowerPoint</vt:lpstr>
      <vt:lpstr>Спортивная жизнь студентов глухих и слабослышащих</vt:lpstr>
      <vt:lpstr>Участие в конкурсе WorldSkills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глухих и слабослышащих людей</dc:title>
  <cp:lastModifiedBy>ZavYPK</cp:lastModifiedBy>
  <cp:revision>16</cp:revision>
  <dcterms:modified xsi:type="dcterms:W3CDTF">2016-05-27T10:16:16Z</dcterms:modified>
</cp:coreProperties>
</file>