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7D4B1-7FE5-4B05-B8A1-84500851DD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10B0B9-5952-4D9C-8E49-6BEED9A495CF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Прозрачный статус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560C1320-1C72-4786-9FD2-98587CE1B517}" type="parTrans" cxnId="{FAA45BBD-62C5-41F4-ADE2-AD3C0DBADF21}">
      <dgm:prSet/>
      <dgm:spPr/>
      <dgm:t>
        <a:bodyPr/>
        <a:lstStyle/>
        <a:p>
          <a:endParaRPr lang="ru-RU"/>
        </a:p>
      </dgm:t>
    </dgm:pt>
    <dgm:pt modelId="{745553B8-802E-422E-9080-EB4E59624241}" type="sibTrans" cxnId="{FAA45BBD-62C5-41F4-ADE2-AD3C0DBADF21}">
      <dgm:prSet/>
      <dgm:spPr/>
      <dgm:t>
        <a:bodyPr/>
        <a:lstStyle/>
        <a:p>
          <a:endParaRPr lang="ru-RU"/>
        </a:p>
      </dgm:t>
    </dgm:pt>
    <dgm:pt modelId="{19459F26-0229-42CA-AF21-743F537CC152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Ценность для дальнейшего будущего ребёнка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54B11A-8C33-4F44-A5F0-0A859DF885ED}" type="parTrans" cxnId="{FD2DE2E2-2163-4332-9800-99CB88C9BED2}">
      <dgm:prSet/>
      <dgm:spPr/>
      <dgm:t>
        <a:bodyPr/>
        <a:lstStyle/>
        <a:p>
          <a:endParaRPr lang="ru-RU"/>
        </a:p>
      </dgm:t>
    </dgm:pt>
    <dgm:pt modelId="{B3E922A8-D95E-494F-8379-AA4CB2314ADE}" type="sibTrans" cxnId="{FD2DE2E2-2163-4332-9800-99CB88C9BED2}">
      <dgm:prSet/>
      <dgm:spPr/>
      <dgm:t>
        <a:bodyPr/>
        <a:lstStyle/>
        <a:p>
          <a:endParaRPr lang="ru-RU"/>
        </a:p>
      </dgm:t>
    </dgm:pt>
    <dgm:pt modelId="{4954A06C-4E18-4B97-8855-0C47AE511607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Объективное время оформления заявок и оценивания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EC758A28-9BFF-4984-9A79-4015A3081DBC}" type="parTrans" cxnId="{4BB7B2E0-6597-43A6-9D5E-ACFDAC682D73}">
      <dgm:prSet/>
      <dgm:spPr/>
      <dgm:t>
        <a:bodyPr/>
        <a:lstStyle/>
        <a:p>
          <a:endParaRPr lang="ru-RU"/>
        </a:p>
      </dgm:t>
    </dgm:pt>
    <dgm:pt modelId="{136C8CD8-56D1-4C39-BF6A-77CF48FA7259}" type="sibTrans" cxnId="{4BB7B2E0-6597-43A6-9D5E-ACFDAC682D73}">
      <dgm:prSet/>
      <dgm:spPr>
        <a:pattFill prst="pct6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endParaRPr lang="ru-RU"/>
        </a:p>
      </dgm:t>
    </dgm:pt>
    <dgm:pt modelId="{742FB77A-A109-4EDB-AC9E-FBFC25749BB3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Возможность оценить уровень требований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D8CF72EB-89A2-4E99-93FA-DE338708317F}" type="parTrans" cxnId="{77C30E55-9B68-428F-8498-A8AC455EC1C4}">
      <dgm:prSet/>
      <dgm:spPr/>
      <dgm:t>
        <a:bodyPr/>
        <a:lstStyle/>
        <a:p>
          <a:endParaRPr lang="ru-RU"/>
        </a:p>
      </dgm:t>
    </dgm:pt>
    <dgm:pt modelId="{6B84A9C3-2D13-4D99-BEE9-A0954DEDDB09}" type="sibTrans" cxnId="{77C30E55-9B68-428F-8498-A8AC455EC1C4}">
      <dgm:prSet/>
      <dgm:spPr/>
      <dgm:t>
        <a:bodyPr/>
        <a:lstStyle/>
        <a:p>
          <a:endParaRPr lang="ru-RU"/>
        </a:p>
      </dgm:t>
    </dgm:pt>
    <dgm:pt modelId="{A1B17B47-7E9A-48E5-A465-77FD809D1D1D}">
      <dgm:prSet phldrT="[Текст]"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sz="2000" b="1" dirty="0" smtClean="0">
              <a:solidFill>
                <a:schemeClr val="accent5">
                  <a:lumMod val="75000"/>
                </a:schemeClr>
              </a:solidFill>
            </a:rPr>
            <a:t>Авторитетный учредитель</a:t>
          </a:r>
          <a:endParaRPr lang="ru-RU" sz="2000" b="1" dirty="0">
            <a:solidFill>
              <a:schemeClr val="accent5">
                <a:lumMod val="75000"/>
              </a:schemeClr>
            </a:solidFill>
          </a:endParaRPr>
        </a:p>
      </dgm:t>
    </dgm:pt>
    <dgm:pt modelId="{7CEC39BD-3B4B-451C-8D62-302EBAA17C1E}" type="parTrans" cxnId="{B4F3533E-DA4D-461F-816A-641307D7EB4B}">
      <dgm:prSet/>
      <dgm:spPr/>
      <dgm:t>
        <a:bodyPr/>
        <a:lstStyle/>
        <a:p>
          <a:endParaRPr lang="ru-RU"/>
        </a:p>
      </dgm:t>
    </dgm:pt>
    <dgm:pt modelId="{81636016-F922-43EC-BA9C-6674C89B8AA1}" type="sibTrans" cxnId="{B4F3533E-DA4D-461F-816A-641307D7EB4B}">
      <dgm:prSet/>
      <dgm:spPr/>
      <dgm:t>
        <a:bodyPr/>
        <a:lstStyle/>
        <a:p>
          <a:endParaRPr lang="ru-RU"/>
        </a:p>
      </dgm:t>
    </dgm:pt>
    <dgm:pt modelId="{CD5091AA-9F4F-4E99-BB59-009B27B8BE96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Компетентное жюри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4DEC4491-5C14-4AE6-940D-676BCC7E0397}" type="parTrans" cxnId="{71EA90B2-5948-4B1E-9B23-E2877BDC70B9}">
      <dgm:prSet/>
      <dgm:spPr/>
      <dgm:t>
        <a:bodyPr/>
        <a:lstStyle/>
        <a:p>
          <a:endParaRPr lang="ru-RU"/>
        </a:p>
      </dgm:t>
    </dgm:pt>
    <dgm:pt modelId="{6AB9BF18-4DCD-4313-A3B5-87C1DEB45957}" type="sibTrans" cxnId="{71EA90B2-5948-4B1E-9B23-E2877BDC70B9}">
      <dgm:prSet/>
      <dgm:spPr/>
      <dgm:t>
        <a:bodyPr/>
        <a:lstStyle/>
        <a:p>
          <a:endParaRPr lang="ru-RU"/>
        </a:p>
      </dgm:t>
    </dgm:pt>
    <dgm:pt modelId="{4147D45D-7A32-46D9-A41B-AC4FF5430E66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</a:rPr>
            <a:t>Компетентный разработчик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C7B49375-E598-4D21-A123-B89C6139CD15}" type="parTrans" cxnId="{2124A7A2-C4F9-4E68-AB8C-2453C372DDC5}">
      <dgm:prSet/>
      <dgm:spPr/>
      <dgm:t>
        <a:bodyPr/>
        <a:lstStyle/>
        <a:p>
          <a:endParaRPr lang="ru-RU"/>
        </a:p>
      </dgm:t>
    </dgm:pt>
    <dgm:pt modelId="{6AE2AB77-C5F1-4762-8772-745AF37DB248}" type="sibTrans" cxnId="{2124A7A2-C4F9-4E68-AB8C-2453C372DDC5}">
      <dgm:prSet/>
      <dgm:spPr/>
      <dgm:t>
        <a:bodyPr/>
        <a:lstStyle/>
        <a:p>
          <a:endParaRPr lang="ru-RU"/>
        </a:p>
      </dgm:t>
    </dgm:pt>
    <dgm:pt modelId="{56E67A17-3962-4EA7-840C-72E3525B8AFC}" type="pres">
      <dgm:prSet presAssocID="{F7E7D4B1-7FE5-4B05-B8A1-84500851DDDC}" presName="cycle" presStyleCnt="0">
        <dgm:presLayoutVars>
          <dgm:dir/>
          <dgm:resizeHandles val="exact"/>
        </dgm:presLayoutVars>
      </dgm:prSet>
      <dgm:spPr/>
    </dgm:pt>
    <dgm:pt modelId="{317137C3-E016-4A0E-A403-24E2EB0E6720}" type="pres">
      <dgm:prSet presAssocID="{A910B0B9-5952-4D9C-8E49-6BEED9A495CF}" presName="node" presStyleLbl="node1" presStyleIdx="0" presStyleCnt="7" custScaleX="156901" custRadScaleRad="76432" custRadScaleInc="2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9E779-F703-4F75-B93D-D78B1A266C3C}" type="pres">
      <dgm:prSet presAssocID="{A910B0B9-5952-4D9C-8E49-6BEED9A495CF}" presName="spNode" presStyleCnt="0"/>
      <dgm:spPr/>
    </dgm:pt>
    <dgm:pt modelId="{04AFCC20-762A-4C60-B827-DD6593DD052E}" type="pres">
      <dgm:prSet presAssocID="{745553B8-802E-422E-9080-EB4E59624241}" presName="sibTrans" presStyleLbl="sibTrans1D1" presStyleIdx="0" presStyleCnt="7"/>
      <dgm:spPr/>
    </dgm:pt>
    <dgm:pt modelId="{64DBFE7B-B72E-4587-8EE9-E9F64A922DBA}" type="pres">
      <dgm:prSet presAssocID="{CD5091AA-9F4F-4E99-BB59-009B27B8BE96}" presName="node" presStyleLbl="node1" presStyleIdx="1" presStyleCnt="7" custScaleX="142795" custRadScaleRad="103261" custRadScaleInc="58693">
        <dgm:presLayoutVars>
          <dgm:bulletEnabled val="1"/>
        </dgm:presLayoutVars>
      </dgm:prSet>
      <dgm:spPr/>
    </dgm:pt>
    <dgm:pt modelId="{8ACC4761-0532-4599-A79A-DF821BC10C35}" type="pres">
      <dgm:prSet presAssocID="{CD5091AA-9F4F-4E99-BB59-009B27B8BE96}" presName="spNode" presStyleCnt="0"/>
      <dgm:spPr/>
    </dgm:pt>
    <dgm:pt modelId="{904BBE94-269F-4924-A718-E0016616F607}" type="pres">
      <dgm:prSet presAssocID="{6AB9BF18-4DCD-4313-A3B5-87C1DEB45957}" presName="sibTrans" presStyleLbl="sibTrans1D1" presStyleIdx="1" presStyleCnt="7"/>
      <dgm:spPr/>
    </dgm:pt>
    <dgm:pt modelId="{90E7E5D1-CD15-45F9-892E-80EA16C98660}" type="pres">
      <dgm:prSet presAssocID="{4147D45D-7A32-46D9-A41B-AC4FF5430E66}" presName="node" presStyleLbl="node1" presStyleIdx="2" presStyleCnt="7" custScaleX="165082" custRadScaleRad="88354" custRadScaleInc="-21492">
        <dgm:presLayoutVars>
          <dgm:bulletEnabled val="1"/>
        </dgm:presLayoutVars>
      </dgm:prSet>
      <dgm:spPr/>
    </dgm:pt>
    <dgm:pt modelId="{36B140C5-D0DC-4E8A-8430-41EB54A62C6F}" type="pres">
      <dgm:prSet presAssocID="{4147D45D-7A32-46D9-A41B-AC4FF5430E66}" presName="spNode" presStyleCnt="0"/>
      <dgm:spPr/>
    </dgm:pt>
    <dgm:pt modelId="{8F095706-24B8-4F4C-AF10-9EED1A91BC37}" type="pres">
      <dgm:prSet presAssocID="{6AE2AB77-C5F1-4762-8772-745AF37DB248}" presName="sibTrans" presStyleLbl="sibTrans1D1" presStyleIdx="2" presStyleCnt="7"/>
      <dgm:spPr/>
    </dgm:pt>
    <dgm:pt modelId="{9DEA4BD9-F9AA-4751-9944-8AD179D5365E}" type="pres">
      <dgm:prSet presAssocID="{19459F26-0229-42CA-AF21-743F537CC152}" presName="node" presStyleLbl="node1" presStyleIdx="3" presStyleCnt="7" custScaleX="150919" custScaleY="190939" custRadScaleRad="4981" custRadScaleInc="-835380">
        <dgm:presLayoutVars>
          <dgm:bulletEnabled val="1"/>
        </dgm:presLayoutVars>
      </dgm:prSet>
      <dgm:spPr/>
    </dgm:pt>
    <dgm:pt modelId="{FC6AAC00-2B3D-461C-8F80-93DFAE0A2641}" type="pres">
      <dgm:prSet presAssocID="{19459F26-0229-42CA-AF21-743F537CC152}" presName="spNode" presStyleCnt="0"/>
      <dgm:spPr/>
    </dgm:pt>
    <dgm:pt modelId="{E5CB0126-8567-4E35-90A2-E7EA25BCF665}" type="pres">
      <dgm:prSet presAssocID="{B3E922A8-D95E-494F-8379-AA4CB2314ADE}" presName="sibTrans" presStyleLbl="sibTrans1D1" presStyleIdx="3" presStyleCnt="7"/>
      <dgm:spPr/>
    </dgm:pt>
    <dgm:pt modelId="{D77D9881-4B77-4721-86C4-ED341A2D52B0}" type="pres">
      <dgm:prSet presAssocID="{4954A06C-4E18-4B97-8855-0C47AE511607}" presName="node" presStyleLbl="node1" presStyleIdx="4" presStyleCnt="7" custScaleX="162898" custScaleY="171875" custRadScaleRad="65133" custRadScaleInc="-187812">
        <dgm:presLayoutVars>
          <dgm:bulletEnabled val="1"/>
        </dgm:presLayoutVars>
      </dgm:prSet>
      <dgm:spPr/>
    </dgm:pt>
    <dgm:pt modelId="{DF1E5FE1-EE07-4E05-910C-2A8E43528524}" type="pres">
      <dgm:prSet presAssocID="{4954A06C-4E18-4B97-8855-0C47AE511607}" presName="spNode" presStyleCnt="0"/>
      <dgm:spPr/>
    </dgm:pt>
    <dgm:pt modelId="{954541BD-6A5A-4B3F-9A75-28E2B06A41E4}" type="pres">
      <dgm:prSet presAssocID="{136C8CD8-56D1-4C39-BF6A-77CF48FA7259}" presName="sibTrans" presStyleLbl="sibTrans1D1" presStyleIdx="4" presStyleCnt="7"/>
      <dgm:spPr/>
    </dgm:pt>
    <dgm:pt modelId="{BA0E2CBE-AE63-4B23-A868-60D4F950390B}" type="pres">
      <dgm:prSet presAssocID="{742FB77A-A109-4EDB-AC9E-FBFC25749BB3}" presName="node" presStyleLbl="node1" presStyleIdx="5" presStyleCnt="7" custScaleX="153499" custScaleY="153436" custRadScaleRad="88849" custRadScaleInc="946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CADCED1-A4D0-4F7D-865A-8B64A30AD4BE}" type="pres">
      <dgm:prSet presAssocID="{742FB77A-A109-4EDB-AC9E-FBFC25749BB3}" presName="spNode" presStyleCnt="0"/>
      <dgm:spPr/>
    </dgm:pt>
    <dgm:pt modelId="{60133693-1A7B-4AE9-80F8-43A9A62752EC}" type="pres">
      <dgm:prSet presAssocID="{6B84A9C3-2D13-4D99-BEE9-A0954DEDDB09}" presName="sibTrans" presStyleLbl="sibTrans1D1" presStyleIdx="5" presStyleCnt="7"/>
      <dgm:spPr/>
    </dgm:pt>
    <dgm:pt modelId="{9DB4BB46-2049-402C-9442-3B12A0B86F16}" type="pres">
      <dgm:prSet presAssocID="{A1B17B47-7E9A-48E5-A465-77FD809D1D1D}" presName="node" presStyleLbl="node1" presStyleIdx="6" presStyleCnt="7" custScaleX="181224" custRadScaleRad="106225" custRadScaleInc="-52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01E00-F9E0-4456-95A7-A7EA95613E01}" type="pres">
      <dgm:prSet presAssocID="{A1B17B47-7E9A-48E5-A465-77FD809D1D1D}" presName="spNode" presStyleCnt="0"/>
      <dgm:spPr/>
    </dgm:pt>
    <dgm:pt modelId="{A77125DA-FFCF-48B3-B01B-975ADBF65885}" type="pres">
      <dgm:prSet presAssocID="{81636016-F922-43EC-BA9C-6674C89B8AA1}" presName="sibTrans" presStyleLbl="sibTrans1D1" presStyleIdx="6" presStyleCnt="7"/>
      <dgm:spPr/>
    </dgm:pt>
  </dgm:ptLst>
  <dgm:cxnLst>
    <dgm:cxn modelId="{4BB7B2E0-6597-43A6-9D5E-ACFDAC682D73}" srcId="{F7E7D4B1-7FE5-4B05-B8A1-84500851DDDC}" destId="{4954A06C-4E18-4B97-8855-0C47AE511607}" srcOrd="4" destOrd="0" parTransId="{EC758A28-9BFF-4984-9A79-4015A3081DBC}" sibTransId="{136C8CD8-56D1-4C39-BF6A-77CF48FA7259}"/>
    <dgm:cxn modelId="{FAA45BBD-62C5-41F4-ADE2-AD3C0DBADF21}" srcId="{F7E7D4B1-7FE5-4B05-B8A1-84500851DDDC}" destId="{A910B0B9-5952-4D9C-8E49-6BEED9A495CF}" srcOrd="0" destOrd="0" parTransId="{560C1320-1C72-4786-9FD2-98587CE1B517}" sibTransId="{745553B8-802E-422E-9080-EB4E59624241}"/>
    <dgm:cxn modelId="{2588C65F-DACD-44CD-BF13-96ABE47091A1}" type="presOf" srcId="{742FB77A-A109-4EDB-AC9E-FBFC25749BB3}" destId="{BA0E2CBE-AE63-4B23-A868-60D4F950390B}" srcOrd="0" destOrd="0" presId="urn:microsoft.com/office/officeart/2005/8/layout/cycle6"/>
    <dgm:cxn modelId="{0BBEEA97-68D8-4A06-9F6A-B259568BCBAB}" type="presOf" srcId="{F7E7D4B1-7FE5-4B05-B8A1-84500851DDDC}" destId="{56E67A17-3962-4EA7-840C-72E3525B8AFC}" srcOrd="0" destOrd="0" presId="urn:microsoft.com/office/officeart/2005/8/layout/cycle6"/>
    <dgm:cxn modelId="{6C6613D7-CCEC-4AD7-867A-0A59CAD51FC3}" type="presOf" srcId="{B3E922A8-D95E-494F-8379-AA4CB2314ADE}" destId="{E5CB0126-8567-4E35-90A2-E7EA25BCF665}" srcOrd="0" destOrd="0" presId="urn:microsoft.com/office/officeart/2005/8/layout/cycle6"/>
    <dgm:cxn modelId="{0ADAE89F-9B54-4341-B746-B6BA33A3A6C8}" type="presOf" srcId="{6AE2AB77-C5F1-4762-8772-745AF37DB248}" destId="{8F095706-24B8-4F4C-AF10-9EED1A91BC37}" srcOrd="0" destOrd="0" presId="urn:microsoft.com/office/officeart/2005/8/layout/cycle6"/>
    <dgm:cxn modelId="{71EA90B2-5948-4B1E-9B23-E2877BDC70B9}" srcId="{F7E7D4B1-7FE5-4B05-B8A1-84500851DDDC}" destId="{CD5091AA-9F4F-4E99-BB59-009B27B8BE96}" srcOrd="1" destOrd="0" parTransId="{4DEC4491-5C14-4AE6-940D-676BCC7E0397}" sibTransId="{6AB9BF18-4DCD-4313-A3B5-87C1DEB45957}"/>
    <dgm:cxn modelId="{9ADE113B-8995-4B93-9F31-83E0E8F51AF7}" type="presOf" srcId="{745553B8-802E-422E-9080-EB4E59624241}" destId="{04AFCC20-762A-4C60-B827-DD6593DD052E}" srcOrd="0" destOrd="0" presId="urn:microsoft.com/office/officeart/2005/8/layout/cycle6"/>
    <dgm:cxn modelId="{A2550EA6-F68B-454D-9CDC-2C6C6885D113}" type="presOf" srcId="{19459F26-0229-42CA-AF21-743F537CC152}" destId="{9DEA4BD9-F9AA-4751-9944-8AD179D5365E}" srcOrd="0" destOrd="0" presId="urn:microsoft.com/office/officeart/2005/8/layout/cycle6"/>
    <dgm:cxn modelId="{77C30E55-9B68-428F-8498-A8AC455EC1C4}" srcId="{F7E7D4B1-7FE5-4B05-B8A1-84500851DDDC}" destId="{742FB77A-A109-4EDB-AC9E-FBFC25749BB3}" srcOrd="5" destOrd="0" parTransId="{D8CF72EB-89A2-4E99-93FA-DE338708317F}" sibTransId="{6B84A9C3-2D13-4D99-BEE9-A0954DEDDB09}"/>
    <dgm:cxn modelId="{1828FEF1-F154-4045-9A21-734D7D4A9820}" type="presOf" srcId="{81636016-F922-43EC-BA9C-6674C89B8AA1}" destId="{A77125DA-FFCF-48B3-B01B-975ADBF65885}" srcOrd="0" destOrd="0" presId="urn:microsoft.com/office/officeart/2005/8/layout/cycle6"/>
    <dgm:cxn modelId="{2D34AF90-1018-4A38-97B1-5CC310F200BB}" type="presOf" srcId="{6B84A9C3-2D13-4D99-BEE9-A0954DEDDB09}" destId="{60133693-1A7B-4AE9-80F8-43A9A62752EC}" srcOrd="0" destOrd="0" presId="urn:microsoft.com/office/officeart/2005/8/layout/cycle6"/>
    <dgm:cxn modelId="{B4F3533E-DA4D-461F-816A-641307D7EB4B}" srcId="{F7E7D4B1-7FE5-4B05-B8A1-84500851DDDC}" destId="{A1B17B47-7E9A-48E5-A465-77FD809D1D1D}" srcOrd="6" destOrd="0" parTransId="{7CEC39BD-3B4B-451C-8D62-302EBAA17C1E}" sibTransId="{81636016-F922-43EC-BA9C-6674C89B8AA1}"/>
    <dgm:cxn modelId="{B2DB8E13-4AAA-448D-B3F9-1800600944F6}" type="presOf" srcId="{A1B17B47-7E9A-48E5-A465-77FD809D1D1D}" destId="{9DB4BB46-2049-402C-9442-3B12A0B86F16}" srcOrd="0" destOrd="0" presId="urn:microsoft.com/office/officeart/2005/8/layout/cycle6"/>
    <dgm:cxn modelId="{95800CBA-D81D-41DF-8563-C63763DBCC3E}" type="presOf" srcId="{6AB9BF18-4DCD-4313-A3B5-87C1DEB45957}" destId="{904BBE94-269F-4924-A718-E0016616F607}" srcOrd="0" destOrd="0" presId="urn:microsoft.com/office/officeart/2005/8/layout/cycle6"/>
    <dgm:cxn modelId="{FD2DE2E2-2163-4332-9800-99CB88C9BED2}" srcId="{F7E7D4B1-7FE5-4B05-B8A1-84500851DDDC}" destId="{19459F26-0229-42CA-AF21-743F537CC152}" srcOrd="3" destOrd="0" parTransId="{2C54B11A-8C33-4F44-A5F0-0A859DF885ED}" sibTransId="{B3E922A8-D95E-494F-8379-AA4CB2314ADE}"/>
    <dgm:cxn modelId="{0E04C418-DF09-4E07-94DD-75C8A36A48F8}" type="presOf" srcId="{4147D45D-7A32-46D9-A41B-AC4FF5430E66}" destId="{90E7E5D1-CD15-45F9-892E-80EA16C98660}" srcOrd="0" destOrd="0" presId="urn:microsoft.com/office/officeart/2005/8/layout/cycle6"/>
    <dgm:cxn modelId="{2124A7A2-C4F9-4E68-AB8C-2453C372DDC5}" srcId="{F7E7D4B1-7FE5-4B05-B8A1-84500851DDDC}" destId="{4147D45D-7A32-46D9-A41B-AC4FF5430E66}" srcOrd="2" destOrd="0" parTransId="{C7B49375-E598-4D21-A123-B89C6139CD15}" sibTransId="{6AE2AB77-C5F1-4762-8772-745AF37DB248}"/>
    <dgm:cxn modelId="{20FB8AFF-C05D-437C-B054-21E627352937}" type="presOf" srcId="{4954A06C-4E18-4B97-8855-0C47AE511607}" destId="{D77D9881-4B77-4721-86C4-ED341A2D52B0}" srcOrd="0" destOrd="0" presId="urn:microsoft.com/office/officeart/2005/8/layout/cycle6"/>
    <dgm:cxn modelId="{83A81D2E-4ED1-45FA-B4B7-E047EE9E9B4D}" type="presOf" srcId="{136C8CD8-56D1-4C39-BF6A-77CF48FA7259}" destId="{954541BD-6A5A-4B3F-9A75-28E2B06A41E4}" srcOrd="0" destOrd="0" presId="urn:microsoft.com/office/officeart/2005/8/layout/cycle6"/>
    <dgm:cxn modelId="{5DEBA3C2-D5D5-44BE-868E-42F839A7EEDE}" type="presOf" srcId="{A910B0B9-5952-4D9C-8E49-6BEED9A495CF}" destId="{317137C3-E016-4A0E-A403-24E2EB0E6720}" srcOrd="0" destOrd="0" presId="urn:microsoft.com/office/officeart/2005/8/layout/cycle6"/>
    <dgm:cxn modelId="{44975070-9D36-4F2B-8081-138CCC502DA6}" type="presOf" srcId="{CD5091AA-9F4F-4E99-BB59-009B27B8BE96}" destId="{64DBFE7B-B72E-4587-8EE9-E9F64A922DBA}" srcOrd="0" destOrd="0" presId="urn:microsoft.com/office/officeart/2005/8/layout/cycle6"/>
    <dgm:cxn modelId="{50AE78CD-375B-49A6-A4F9-21D554630BF2}" type="presParOf" srcId="{56E67A17-3962-4EA7-840C-72E3525B8AFC}" destId="{317137C3-E016-4A0E-A403-24E2EB0E6720}" srcOrd="0" destOrd="0" presId="urn:microsoft.com/office/officeart/2005/8/layout/cycle6"/>
    <dgm:cxn modelId="{D08A690C-F223-46C7-93EA-A53A1AB1736F}" type="presParOf" srcId="{56E67A17-3962-4EA7-840C-72E3525B8AFC}" destId="{4E59E779-F703-4F75-B93D-D78B1A266C3C}" srcOrd="1" destOrd="0" presId="urn:microsoft.com/office/officeart/2005/8/layout/cycle6"/>
    <dgm:cxn modelId="{FF5C787A-F822-4BB4-96FD-3D7DC740BC69}" type="presParOf" srcId="{56E67A17-3962-4EA7-840C-72E3525B8AFC}" destId="{04AFCC20-762A-4C60-B827-DD6593DD052E}" srcOrd="2" destOrd="0" presId="urn:microsoft.com/office/officeart/2005/8/layout/cycle6"/>
    <dgm:cxn modelId="{393F7491-B58A-4B2B-BFD9-4FCED554F2EA}" type="presParOf" srcId="{56E67A17-3962-4EA7-840C-72E3525B8AFC}" destId="{64DBFE7B-B72E-4587-8EE9-E9F64A922DBA}" srcOrd="3" destOrd="0" presId="urn:microsoft.com/office/officeart/2005/8/layout/cycle6"/>
    <dgm:cxn modelId="{22CA6DAC-D473-42C8-88A2-3B591342B82D}" type="presParOf" srcId="{56E67A17-3962-4EA7-840C-72E3525B8AFC}" destId="{8ACC4761-0532-4599-A79A-DF821BC10C35}" srcOrd="4" destOrd="0" presId="urn:microsoft.com/office/officeart/2005/8/layout/cycle6"/>
    <dgm:cxn modelId="{C6F26045-60A4-4F71-A565-F8661349FDE2}" type="presParOf" srcId="{56E67A17-3962-4EA7-840C-72E3525B8AFC}" destId="{904BBE94-269F-4924-A718-E0016616F607}" srcOrd="5" destOrd="0" presId="urn:microsoft.com/office/officeart/2005/8/layout/cycle6"/>
    <dgm:cxn modelId="{A7AF6686-3220-43C5-9290-7C848741990A}" type="presParOf" srcId="{56E67A17-3962-4EA7-840C-72E3525B8AFC}" destId="{90E7E5D1-CD15-45F9-892E-80EA16C98660}" srcOrd="6" destOrd="0" presId="urn:microsoft.com/office/officeart/2005/8/layout/cycle6"/>
    <dgm:cxn modelId="{67574677-A34F-434F-AD44-2C6C2CF63B9D}" type="presParOf" srcId="{56E67A17-3962-4EA7-840C-72E3525B8AFC}" destId="{36B140C5-D0DC-4E8A-8430-41EB54A62C6F}" srcOrd="7" destOrd="0" presId="urn:microsoft.com/office/officeart/2005/8/layout/cycle6"/>
    <dgm:cxn modelId="{CA974196-CCB1-4EF1-AEE4-992C9F30CD2C}" type="presParOf" srcId="{56E67A17-3962-4EA7-840C-72E3525B8AFC}" destId="{8F095706-24B8-4F4C-AF10-9EED1A91BC37}" srcOrd="8" destOrd="0" presId="urn:microsoft.com/office/officeart/2005/8/layout/cycle6"/>
    <dgm:cxn modelId="{261D8F0B-6540-4A12-8F15-97A19B219CCD}" type="presParOf" srcId="{56E67A17-3962-4EA7-840C-72E3525B8AFC}" destId="{9DEA4BD9-F9AA-4751-9944-8AD179D5365E}" srcOrd="9" destOrd="0" presId="urn:microsoft.com/office/officeart/2005/8/layout/cycle6"/>
    <dgm:cxn modelId="{90FC616E-FEFB-4430-8A8F-B6DA3CF91D84}" type="presParOf" srcId="{56E67A17-3962-4EA7-840C-72E3525B8AFC}" destId="{FC6AAC00-2B3D-461C-8F80-93DFAE0A2641}" srcOrd="10" destOrd="0" presId="urn:microsoft.com/office/officeart/2005/8/layout/cycle6"/>
    <dgm:cxn modelId="{81C27BA7-4182-4A88-8A09-3ED643527DA1}" type="presParOf" srcId="{56E67A17-3962-4EA7-840C-72E3525B8AFC}" destId="{E5CB0126-8567-4E35-90A2-E7EA25BCF665}" srcOrd="11" destOrd="0" presId="urn:microsoft.com/office/officeart/2005/8/layout/cycle6"/>
    <dgm:cxn modelId="{AF4B49F4-BD48-4976-B046-B36588066C4D}" type="presParOf" srcId="{56E67A17-3962-4EA7-840C-72E3525B8AFC}" destId="{D77D9881-4B77-4721-86C4-ED341A2D52B0}" srcOrd="12" destOrd="0" presId="urn:microsoft.com/office/officeart/2005/8/layout/cycle6"/>
    <dgm:cxn modelId="{08362AB4-9538-4131-B5BE-60EB8F171EB4}" type="presParOf" srcId="{56E67A17-3962-4EA7-840C-72E3525B8AFC}" destId="{DF1E5FE1-EE07-4E05-910C-2A8E43528524}" srcOrd="13" destOrd="0" presId="urn:microsoft.com/office/officeart/2005/8/layout/cycle6"/>
    <dgm:cxn modelId="{5FBA0D4B-C1A7-41AC-A2E7-8858A8D9F652}" type="presParOf" srcId="{56E67A17-3962-4EA7-840C-72E3525B8AFC}" destId="{954541BD-6A5A-4B3F-9A75-28E2B06A41E4}" srcOrd="14" destOrd="0" presId="urn:microsoft.com/office/officeart/2005/8/layout/cycle6"/>
    <dgm:cxn modelId="{F899B20E-C7AB-4748-8478-4265A0407CE2}" type="presParOf" srcId="{56E67A17-3962-4EA7-840C-72E3525B8AFC}" destId="{BA0E2CBE-AE63-4B23-A868-60D4F950390B}" srcOrd="15" destOrd="0" presId="urn:microsoft.com/office/officeart/2005/8/layout/cycle6"/>
    <dgm:cxn modelId="{0C40A95A-3645-44C9-A31E-C0216024160E}" type="presParOf" srcId="{56E67A17-3962-4EA7-840C-72E3525B8AFC}" destId="{FCADCED1-A4D0-4F7D-865A-8B64A30AD4BE}" srcOrd="16" destOrd="0" presId="urn:microsoft.com/office/officeart/2005/8/layout/cycle6"/>
    <dgm:cxn modelId="{2FC00B10-9255-403C-BBA5-0420549A3EE9}" type="presParOf" srcId="{56E67A17-3962-4EA7-840C-72E3525B8AFC}" destId="{60133693-1A7B-4AE9-80F8-43A9A62752EC}" srcOrd="17" destOrd="0" presId="urn:microsoft.com/office/officeart/2005/8/layout/cycle6"/>
    <dgm:cxn modelId="{2294BCCE-265E-4FDD-94C6-89198832E59E}" type="presParOf" srcId="{56E67A17-3962-4EA7-840C-72E3525B8AFC}" destId="{9DB4BB46-2049-402C-9442-3B12A0B86F16}" srcOrd="18" destOrd="0" presId="urn:microsoft.com/office/officeart/2005/8/layout/cycle6"/>
    <dgm:cxn modelId="{0F69F0F5-88F1-4182-9535-41EBA074CB16}" type="presParOf" srcId="{56E67A17-3962-4EA7-840C-72E3525B8AFC}" destId="{75301E00-F9E0-4456-95A7-A7EA95613E01}" srcOrd="19" destOrd="0" presId="urn:microsoft.com/office/officeart/2005/8/layout/cycle6"/>
    <dgm:cxn modelId="{AE4E5B58-5624-4213-B7C6-35EF875DE053}" type="presParOf" srcId="{56E67A17-3962-4EA7-840C-72E3525B8AFC}" destId="{A77125DA-FFCF-48B3-B01B-975ADBF65885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CD992-6B81-4138-B672-80D74A23C90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3A069C-363F-404E-901A-F287617244BD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 Министерства образования и науки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B90150-E7C0-4AC4-8FE4-A81CF2E31646}" type="parTrans" cxnId="{FD6A0EE1-81E8-4682-A1FF-A1EB74B59CC6}">
      <dgm:prSet/>
      <dgm:spPr/>
      <dgm:t>
        <a:bodyPr/>
        <a:lstStyle/>
        <a:p>
          <a:endParaRPr lang="ru-RU"/>
        </a:p>
      </dgm:t>
    </dgm:pt>
    <dgm:pt modelId="{E87303ED-EF63-4BA9-87D7-472F5025E375}" type="sibTrans" cxnId="{FD6A0EE1-81E8-4682-A1FF-A1EB74B59CC6}">
      <dgm:prSet/>
      <dgm:spPr/>
      <dgm:t>
        <a:bodyPr/>
        <a:lstStyle/>
        <a:p>
          <a:endParaRPr lang="ru-RU"/>
        </a:p>
      </dgm:t>
    </dgm:pt>
    <dgm:pt modelId="{D2E15147-405A-407C-8BB4-CC2CF8067F47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российских и зарубежных вузов: страницы 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приемных комиссий, разделы «Наука», «Студенческая наука» и пр.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08E21-FA1D-4804-B06E-7AED7ADAFBF3}" type="parTrans" cxnId="{F1D424B2-7F3B-44B4-8CEE-4040FC541A46}">
      <dgm:prSet/>
      <dgm:spPr/>
      <dgm:t>
        <a:bodyPr/>
        <a:lstStyle/>
        <a:p>
          <a:endParaRPr lang="ru-RU"/>
        </a:p>
      </dgm:t>
    </dgm:pt>
    <dgm:pt modelId="{04AF668C-FD6B-4B59-A620-DD58B10F5DB2}" type="sibTrans" cxnId="{F1D424B2-7F3B-44B4-8CEE-4040FC541A46}">
      <dgm:prSet/>
      <dgm:spPr/>
      <dgm:t>
        <a:bodyPr/>
        <a:lstStyle/>
        <a:p>
          <a:endParaRPr lang="ru-RU"/>
        </a:p>
      </dgm:t>
    </dgm:pt>
    <dgm:pt modelId="{39A627F8-B677-45E4-AC84-714B73661BB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и порталы авторитетных российских и международных творческих сообществ и фондов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DC8820-DA8F-4037-8905-4A1F095FA87F}" type="parTrans" cxnId="{EB0508D1-0169-4439-A2AD-6FB40449FC65}">
      <dgm:prSet/>
      <dgm:spPr/>
      <dgm:t>
        <a:bodyPr/>
        <a:lstStyle/>
        <a:p>
          <a:endParaRPr lang="ru-RU"/>
        </a:p>
      </dgm:t>
    </dgm:pt>
    <dgm:pt modelId="{49CA0A20-5760-4B8B-A3FA-8763C44F95A1}" type="sibTrans" cxnId="{EB0508D1-0169-4439-A2AD-6FB40449FC65}">
      <dgm:prSet/>
      <dgm:spPr/>
      <dgm:t>
        <a:bodyPr/>
        <a:lstStyle/>
        <a:p>
          <a:endParaRPr lang="ru-RU"/>
        </a:p>
      </dgm:t>
    </dgm:pt>
    <dgm:pt modelId="{9E8F9DE6-756F-4957-9116-57C8EFC014EC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и порталы ведущих российских государственных библиотек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C4002-E166-4D9F-BD3F-308201AB9D15}" type="parTrans" cxnId="{27B5C961-1D7E-49B8-B9DB-C7BA7E835860}">
      <dgm:prSet/>
      <dgm:spPr/>
      <dgm:t>
        <a:bodyPr/>
        <a:lstStyle/>
        <a:p>
          <a:endParaRPr lang="ru-RU"/>
        </a:p>
      </dgm:t>
    </dgm:pt>
    <dgm:pt modelId="{C774FEC0-636A-4BB9-9968-0C4A298D682B}" type="sibTrans" cxnId="{27B5C961-1D7E-49B8-B9DB-C7BA7E835860}">
      <dgm:prSet/>
      <dgm:spPr/>
      <dgm:t>
        <a:bodyPr/>
        <a:lstStyle/>
        <a:p>
          <a:endParaRPr lang="ru-RU"/>
        </a:p>
      </dgm:t>
    </dgm:pt>
    <dgm:pt modelId="{C0A144EC-7793-4658-9D36-8D4193F41C51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и порталы авторитетных российских и международных научных сообществ и фондов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E97FB1-AC84-4112-A04A-910DCEEA7648}" type="parTrans" cxnId="{B9753D76-3711-4BCF-8695-1761DDBC1AE7}">
      <dgm:prSet/>
      <dgm:spPr/>
      <dgm:t>
        <a:bodyPr/>
        <a:lstStyle/>
        <a:p>
          <a:endParaRPr lang="ru-RU"/>
        </a:p>
      </dgm:t>
    </dgm:pt>
    <dgm:pt modelId="{A55F051C-1161-42AB-8FC3-F6A55ABAAD2F}" type="sibTrans" cxnId="{B9753D76-3711-4BCF-8695-1761DDBC1AE7}">
      <dgm:prSet/>
      <dgm:spPr/>
      <dgm:t>
        <a:bodyPr/>
        <a:lstStyle/>
        <a:p>
          <a:endParaRPr lang="ru-RU"/>
        </a:p>
      </dgm:t>
    </dgm:pt>
    <dgm:pt modelId="{922A6CBE-E2FD-48C3-9348-CA20D5E7B5D8}" type="pres">
      <dgm:prSet presAssocID="{DAFCD992-6B81-4138-B672-80D74A23C906}" presName="cycle" presStyleCnt="0">
        <dgm:presLayoutVars>
          <dgm:dir/>
          <dgm:resizeHandles val="exact"/>
        </dgm:presLayoutVars>
      </dgm:prSet>
      <dgm:spPr/>
    </dgm:pt>
    <dgm:pt modelId="{E380D921-94A1-4239-9AC6-B62E12AAB04D}" type="pres">
      <dgm:prSet presAssocID="{A03A069C-363F-404E-901A-F287617244BD}" presName="node" presStyleLbl="node1" presStyleIdx="0" presStyleCnt="5" custScaleX="108578" custScaleY="136958" custRadScaleRad="85884" custRadScaleInc="-19240">
        <dgm:presLayoutVars>
          <dgm:bulletEnabled val="1"/>
        </dgm:presLayoutVars>
      </dgm:prSet>
      <dgm:spPr/>
    </dgm:pt>
    <dgm:pt modelId="{6A7F609F-1864-492F-BA36-C684216AE6D1}" type="pres">
      <dgm:prSet presAssocID="{A03A069C-363F-404E-901A-F287617244BD}" presName="spNode" presStyleCnt="0"/>
      <dgm:spPr/>
    </dgm:pt>
    <dgm:pt modelId="{7DF40DF8-E857-4B39-A975-762DF5891760}" type="pres">
      <dgm:prSet presAssocID="{E87303ED-EF63-4BA9-87D7-472F5025E375}" presName="sibTrans" presStyleLbl="sibTrans1D1" presStyleIdx="0" presStyleCnt="5"/>
      <dgm:spPr/>
    </dgm:pt>
    <dgm:pt modelId="{05A136D9-3E72-42AE-AD2A-0A70D556067C}" type="pres">
      <dgm:prSet presAssocID="{D2E15147-405A-407C-8BB4-CC2CF8067F47}" presName="node" presStyleLbl="node1" presStyleIdx="1" presStyleCnt="5" custScaleX="150043" custScaleY="185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1A8C7-B6FD-4109-A3F2-E8520E7D0F87}" type="pres">
      <dgm:prSet presAssocID="{D2E15147-405A-407C-8BB4-CC2CF8067F47}" presName="spNode" presStyleCnt="0"/>
      <dgm:spPr/>
    </dgm:pt>
    <dgm:pt modelId="{9A8AAE3C-D078-42D1-A711-C8564D07FE7E}" type="pres">
      <dgm:prSet presAssocID="{04AF668C-FD6B-4B59-A620-DD58B10F5DB2}" presName="sibTrans" presStyleLbl="sibTrans1D1" presStyleIdx="1" presStyleCnt="5"/>
      <dgm:spPr/>
    </dgm:pt>
    <dgm:pt modelId="{0C0A2396-8F4D-49FC-B624-61B8580FD8AB}" type="pres">
      <dgm:prSet presAssocID="{39A627F8-B677-45E4-AC84-714B73661BBC}" presName="node" presStyleLbl="node1" presStyleIdx="2" presStyleCnt="5" custScaleX="134310" custScaleY="167226" custRadScaleRad="82821" custRadScaleInc="-39973">
        <dgm:presLayoutVars>
          <dgm:bulletEnabled val="1"/>
        </dgm:presLayoutVars>
      </dgm:prSet>
      <dgm:spPr/>
    </dgm:pt>
    <dgm:pt modelId="{CA028932-DCA1-4E1B-B9A7-029AE00BD5C0}" type="pres">
      <dgm:prSet presAssocID="{39A627F8-B677-45E4-AC84-714B73661BBC}" presName="spNode" presStyleCnt="0"/>
      <dgm:spPr/>
    </dgm:pt>
    <dgm:pt modelId="{5974B83F-AC0E-479E-870D-78C6217828F2}" type="pres">
      <dgm:prSet presAssocID="{49CA0A20-5760-4B8B-A3FA-8763C44F95A1}" presName="sibTrans" presStyleLbl="sibTrans1D1" presStyleIdx="2" presStyleCnt="5"/>
      <dgm:spPr/>
    </dgm:pt>
    <dgm:pt modelId="{A0C85C20-3576-4541-815D-8DAEDEC821B1}" type="pres">
      <dgm:prSet presAssocID="{9E8F9DE6-756F-4957-9116-57C8EFC014EC}" presName="node" presStyleLbl="node1" presStyleIdx="3" presStyleCnt="5" custScaleX="131596" custScaleY="146189" custRadScaleRad="73222" custRadScaleInc="18985">
        <dgm:presLayoutVars>
          <dgm:bulletEnabled val="1"/>
        </dgm:presLayoutVars>
      </dgm:prSet>
      <dgm:spPr/>
    </dgm:pt>
    <dgm:pt modelId="{4AF4C68E-0BAC-4BFA-85C2-9CB7137FBEC5}" type="pres">
      <dgm:prSet presAssocID="{9E8F9DE6-756F-4957-9116-57C8EFC014EC}" presName="spNode" presStyleCnt="0"/>
      <dgm:spPr/>
    </dgm:pt>
    <dgm:pt modelId="{2A0F40B2-F15C-40CC-AE0A-1F897D7C791B}" type="pres">
      <dgm:prSet presAssocID="{C774FEC0-636A-4BB9-9968-0C4A298D682B}" presName="sibTrans" presStyleLbl="sibTrans1D1" presStyleIdx="3" presStyleCnt="5"/>
      <dgm:spPr/>
    </dgm:pt>
    <dgm:pt modelId="{6F1BC98F-A746-4F36-B6C5-22BBF7CD3D57}" type="pres">
      <dgm:prSet presAssocID="{C0A144EC-7793-4658-9D36-8D4193F41C51}" presName="node" presStyleLbl="node1" presStyleIdx="4" presStyleCnt="5" custScaleX="128614" custScaleY="198184" custRadScaleRad="102932" custRadScaleInc="-3250">
        <dgm:presLayoutVars>
          <dgm:bulletEnabled val="1"/>
        </dgm:presLayoutVars>
      </dgm:prSet>
      <dgm:spPr/>
    </dgm:pt>
    <dgm:pt modelId="{CA50670A-D82E-4860-903B-C4E8A13FDD1E}" type="pres">
      <dgm:prSet presAssocID="{C0A144EC-7793-4658-9D36-8D4193F41C51}" presName="spNode" presStyleCnt="0"/>
      <dgm:spPr/>
    </dgm:pt>
    <dgm:pt modelId="{AAFCCFF7-0CBD-4B8F-9EF0-FD4111B2DD17}" type="pres">
      <dgm:prSet presAssocID="{A55F051C-1161-42AB-8FC3-F6A55ABAAD2F}" presName="sibTrans" presStyleLbl="sibTrans1D1" presStyleIdx="4" presStyleCnt="5"/>
      <dgm:spPr/>
    </dgm:pt>
  </dgm:ptLst>
  <dgm:cxnLst>
    <dgm:cxn modelId="{BC0F0D39-DC01-49F5-90A3-88F07E5B9EA8}" type="presOf" srcId="{D2E15147-405A-407C-8BB4-CC2CF8067F47}" destId="{05A136D9-3E72-42AE-AD2A-0A70D556067C}" srcOrd="0" destOrd="0" presId="urn:microsoft.com/office/officeart/2005/8/layout/cycle6"/>
    <dgm:cxn modelId="{EB0508D1-0169-4439-A2AD-6FB40449FC65}" srcId="{DAFCD992-6B81-4138-B672-80D74A23C906}" destId="{39A627F8-B677-45E4-AC84-714B73661BBC}" srcOrd="2" destOrd="0" parTransId="{CCDC8820-DA8F-4037-8905-4A1F095FA87F}" sibTransId="{49CA0A20-5760-4B8B-A3FA-8763C44F95A1}"/>
    <dgm:cxn modelId="{DBA131B8-C915-4853-8FC2-F92EFDF5CDD7}" type="presOf" srcId="{39A627F8-B677-45E4-AC84-714B73661BBC}" destId="{0C0A2396-8F4D-49FC-B624-61B8580FD8AB}" srcOrd="0" destOrd="0" presId="urn:microsoft.com/office/officeart/2005/8/layout/cycle6"/>
    <dgm:cxn modelId="{747EA726-A6C5-43C3-AB23-1014C37A504C}" type="presOf" srcId="{E87303ED-EF63-4BA9-87D7-472F5025E375}" destId="{7DF40DF8-E857-4B39-A975-762DF5891760}" srcOrd="0" destOrd="0" presId="urn:microsoft.com/office/officeart/2005/8/layout/cycle6"/>
    <dgm:cxn modelId="{F1D424B2-7F3B-44B4-8CEE-4040FC541A46}" srcId="{DAFCD992-6B81-4138-B672-80D74A23C906}" destId="{D2E15147-405A-407C-8BB4-CC2CF8067F47}" srcOrd="1" destOrd="0" parTransId="{C0D08E21-FA1D-4804-B06E-7AED7ADAFBF3}" sibTransId="{04AF668C-FD6B-4B59-A620-DD58B10F5DB2}"/>
    <dgm:cxn modelId="{B9753D76-3711-4BCF-8695-1761DDBC1AE7}" srcId="{DAFCD992-6B81-4138-B672-80D74A23C906}" destId="{C0A144EC-7793-4658-9D36-8D4193F41C51}" srcOrd="4" destOrd="0" parTransId="{15E97FB1-AC84-4112-A04A-910DCEEA7648}" sibTransId="{A55F051C-1161-42AB-8FC3-F6A55ABAAD2F}"/>
    <dgm:cxn modelId="{97386F93-B97A-4C9E-8CBD-2A59918E2957}" type="presOf" srcId="{DAFCD992-6B81-4138-B672-80D74A23C906}" destId="{922A6CBE-E2FD-48C3-9348-CA20D5E7B5D8}" srcOrd="0" destOrd="0" presId="urn:microsoft.com/office/officeart/2005/8/layout/cycle6"/>
    <dgm:cxn modelId="{FD6A0EE1-81E8-4682-A1FF-A1EB74B59CC6}" srcId="{DAFCD992-6B81-4138-B672-80D74A23C906}" destId="{A03A069C-363F-404E-901A-F287617244BD}" srcOrd="0" destOrd="0" parTransId="{1BB90150-E7C0-4AC4-8FE4-A81CF2E31646}" sibTransId="{E87303ED-EF63-4BA9-87D7-472F5025E375}"/>
    <dgm:cxn modelId="{27B5C961-1D7E-49B8-B9DB-C7BA7E835860}" srcId="{DAFCD992-6B81-4138-B672-80D74A23C906}" destId="{9E8F9DE6-756F-4957-9116-57C8EFC014EC}" srcOrd="3" destOrd="0" parTransId="{4A0C4002-E166-4D9F-BD3F-308201AB9D15}" sibTransId="{C774FEC0-636A-4BB9-9968-0C4A298D682B}"/>
    <dgm:cxn modelId="{1D275A13-D891-4358-B4CE-9D9D82F0206B}" type="presOf" srcId="{04AF668C-FD6B-4B59-A620-DD58B10F5DB2}" destId="{9A8AAE3C-D078-42D1-A711-C8564D07FE7E}" srcOrd="0" destOrd="0" presId="urn:microsoft.com/office/officeart/2005/8/layout/cycle6"/>
    <dgm:cxn modelId="{33B3E5B2-AA3A-4C1A-9C8D-EE43FA186C7A}" type="presOf" srcId="{C774FEC0-636A-4BB9-9968-0C4A298D682B}" destId="{2A0F40B2-F15C-40CC-AE0A-1F897D7C791B}" srcOrd="0" destOrd="0" presId="urn:microsoft.com/office/officeart/2005/8/layout/cycle6"/>
    <dgm:cxn modelId="{6F4CDA44-CDAE-462E-8658-9FAAFA317BA8}" type="presOf" srcId="{A03A069C-363F-404E-901A-F287617244BD}" destId="{E380D921-94A1-4239-9AC6-B62E12AAB04D}" srcOrd="0" destOrd="0" presId="urn:microsoft.com/office/officeart/2005/8/layout/cycle6"/>
    <dgm:cxn modelId="{164D2D55-B5A0-41BD-A309-0D3BDB4FC179}" type="presOf" srcId="{49CA0A20-5760-4B8B-A3FA-8763C44F95A1}" destId="{5974B83F-AC0E-479E-870D-78C6217828F2}" srcOrd="0" destOrd="0" presId="urn:microsoft.com/office/officeart/2005/8/layout/cycle6"/>
    <dgm:cxn modelId="{CB44B6D1-EB88-43CF-9841-E74789EA7F78}" type="presOf" srcId="{A55F051C-1161-42AB-8FC3-F6A55ABAAD2F}" destId="{AAFCCFF7-0CBD-4B8F-9EF0-FD4111B2DD17}" srcOrd="0" destOrd="0" presId="urn:microsoft.com/office/officeart/2005/8/layout/cycle6"/>
    <dgm:cxn modelId="{B1080108-1F03-4020-9AF7-D1160E653A71}" type="presOf" srcId="{9E8F9DE6-756F-4957-9116-57C8EFC014EC}" destId="{A0C85C20-3576-4541-815D-8DAEDEC821B1}" srcOrd="0" destOrd="0" presId="urn:microsoft.com/office/officeart/2005/8/layout/cycle6"/>
    <dgm:cxn modelId="{AB846080-72E5-4F18-965B-06436F54B90D}" type="presOf" srcId="{C0A144EC-7793-4658-9D36-8D4193F41C51}" destId="{6F1BC98F-A746-4F36-B6C5-22BBF7CD3D57}" srcOrd="0" destOrd="0" presId="urn:microsoft.com/office/officeart/2005/8/layout/cycle6"/>
    <dgm:cxn modelId="{15565A74-BDBE-43D9-87F4-F66965053D4A}" type="presParOf" srcId="{922A6CBE-E2FD-48C3-9348-CA20D5E7B5D8}" destId="{E380D921-94A1-4239-9AC6-B62E12AAB04D}" srcOrd="0" destOrd="0" presId="urn:microsoft.com/office/officeart/2005/8/layout/cycle6"/>
    <dgm:cxn modelId="{E2438677-6099-43DB-807B-208C733EFDA7}" type="presParOf" srcId="{922A6CBE-E2FD-48C3-9348-CA20D5E7B5D8}" destId="{6A7F609F-1864-492F-BA36-C684216AE6D1}" srcOrd="1" destOrd="0" presId="urn:microsoft.com/office/officeart/2005/8/layout/cycle6"/>
    <dgm:cxn modelId="{798EE145-5E3A-4885-A61D-333086BA68EC}" type="presParOf" srcId="{922A6CBE-E2FD-48C3-9348-CA20D5E7B5D8}" destId="{7DF40DF8-E857-4B39-A975-762DF5891760}" srcOrd="2" destOrd="0" presId="urn:microsoft.com/office/officeart/2005/8/layout/cycle6"/>
    <dgm:cxn modelId="{CC0031DA-D927-490A-8BA3-0838E526A6CE}" type="presParOf" srcId="{922A6CBE-E2FD-48C3-9348-CA20D5E7B5D8}" destId="{05A136D9-3E72-42AE-AD2A-0A70D556067C}" srcOrd="3" destOrd="0" presId="urn:microsoft.com/office/officeart/2005/8/layout/cycle6"/>
    <dgm:cxn modelId="{D2581A80-E70B-462F-9F49-60644AF9AFFA}" type="presParOf" srcId="{922A6CBE-E2FD-48C3-9348-CA20D5E7B5D8}" destId="{2A11A8C7-B6FD-4109-A3F2-E8520E7D0F87}" srcOrd="4" destOrd="0" presId="urn:microsoft.com/office/officeart/2005/8/layout/cycle6"/>
    <dgm:cxn modelId="{7CBE34E4-7F47-452C-8CC5-8BCEF4AE79C8}" type="presParOf" srcId="{922A6CBE-E2FD-48C3-9348-CA20D5E7B5D8}" destId="{9A8AAE3C-D078-42D1-A711-C8564D07FE7E}" srcOrd="5" destOrd="0" presId="urn:microsoft.com/office/officeart/2005/8/layout/cycle6"/>
    <dgm:cxn modelId="{0FA80AAA-1BDD-4278-A66A-44CE8BF72499}" type="presParOf" srcId="{922A6CBE-E2FD-48C3-9348-CA20D5E7B5D8}" destId="{0C0A2396-8F4D-49FC-B624-61B8580FD8AB}" srcOrd="6" destOrd="0" presId="urn:microsoft.com/office/officeart/2005/8/layout/cycle6"/>
    <dgm:cxn modelId="{614B539D-0A4B-4764-884D-819056EC386D}" type="presParOf" srcId="{922A6CBE-E2FD-48C3-9348-CA20D5E7B5D8}" destId="{CA028932-DCA1-4E1B-B9A7-029AE00BD5C0}" srcOrd="7" destOrd="0" presId="urn:microsoft.com/office/officeart/2005/8/layout/cycle6"/>
    <dgm:cxn modelId="{F1D69B47-8042-4A38-A000-B4B77DD69D67}" type="presParOf" srcId="{922A6CBE-E2FD-48C3-9348-CA20D5E7B5D8}" destId="{5974B83F-AC0E-479E-870D-78C6217828F2}" srcOrd="8" destOrd="0" presId="urn:microsoft.com/office/officeart/2005/8/layout/cycle6"/>
    <dgm:cxn modelId="{D4D9567E-49D6-41C9-853D-659102D3F971}" type="presParOf" srcId="{922A6CBE-E2FD-48C3-9348-CA20D5E7B5D8}" destId="{A0C85C20-3576-4541-815D-8DAEDEC821B1}" srcOrd="9" destOrd="0" presId="urn:microsoft.com/office/officeart/2005/8/layout/cycle6"/>
    <dgm:cxn modelId="{68CA7D80-36C2-41B6-BB56-EBF5D3A560AC}" type="presParOf" srcId="{922A6CBE-E2FD-48C3-9348-CA20D5E7B5D8}" destId="{4AF4C68E-0BAC-4BFA-85C2-9CB7137FBEC5}" srcOrd="10" destOrd="0" presId="urn:microsoft.com/office/officeart/2005/8/layout/cycle6"/>
    <dgm:cxn modelId="{85E989B1-106B-4686-BF7B-17082D1BB148}" type="presParOf" srcId="{922A6CBE-E2FD-48C3-9348-CA20D5E7B5D8}" destId="{2A0F40B2-F15C-40CC-AE0A-1F897D7C791B}" srcOrd="11" destOrd="0" presId="urn:microsoft.com/office/officeart/2005/8/layout/cycle6"/>
    <dgm:cxn modelId="{04E76EB3-F9C5-4141-BA9A-3FC0E3B45331}" type="presParOf" srcId="{922A6CBE-E2FD-48C3-9348-CA20D5E7B5D8}" destId="{6F1BC98F-A746-4F36-B6C5-22BBF7CD3D57}" srcOrd="12" destOrd="0" presId="urn:microsoft.com/office/officeart/2005/8/layout/cycle6"/>
    <dgm:cxn modelId="{56636E0A-E861-43AA-9587-F3EE00FD1112}" type="presParOf" srcId="{922A6CBE-E2FD-48C3-9348-CA20D5E7B5D8}" destId="{CA50670A-D82E-4860-903B-C4E8A13FDD1E}" srcOrd="13" destOrd="0" presId="urn:microsoft.com/office/officeart/2005/8/layout/cycle6"/>
    <dgm:cxn modelId="{8D45E25C-9B93-461B-BE62-553D1BAEBCDA}" type="presParOf" srcId="{922A6CBE-E2FD-48C3-9348-CA20D5E7B5D8}" destId="{AAFCCFF7-0CBD-4B8F-9EF0-FD4111B2DD1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137C3-E016-4A0E-A403-24E2EB0E6720}">
      <dsp:nvSpPr>
        <dsp:cNvPr id="0" name=""/>
        <dsp:cNvSpPr/>
      </dsp:nvSpPr>
      <dsp:spPr>
        <a:xfrm>
          <a:off x="2952255" y="359815"/>
          <a:ext cx="1917996" cy="79457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Прозрачный статус</a:t>
          </a: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991043" y="398603"/>
        <a:ext cx="1840420" cy="716999"/>
      </dsp:txXfrm>
    </dsp:sp>
    <dsp:sp modelId="{04AFCC20-762A-4C60-B827-DD6593DD052E}">
      <dsp:nvSpPr>
        <dsp:cNvPr id="0" name=""/>
        <dsp:cNvSpPr/>
      </dsp:nvSpPr>
      <dsp:spPr>
        <a:xfrm>
          <a:off x="3465404" y="965125"/>
          <a:ext cx="4541171" cy="4541171"/>
        </a:xfrm>
        <a:custGeom>
          <a:avLst/>
          <a:gdLst/>
          <a:ahLst/>
          <a:cxnLst/>
          <a:rect l="0" t="0" r="0" b="0"/>
          <a:pathLst>
            <a:path>
              <a:moveTo>
                <a:pt x="1411491" y="168796"/>
              </a:moveTo>
              <a:arcTo wR="2270585" hR="2270585" stAng="14866079" swAng="107028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BFE7B-B72E-4587-8EE9-E9F64A922DBA}">
      <dsp:nvSpPr>
        <dsp:cNvPr id="0" name=""/>
        <dsp:cNvSpPr/>
      </dsp:nvSpPr>
      <dsp:spPr>
        <a:xfrm>
          <a:off x="4968480" y="971259"/>
          <a:ext cx="1745561" cy="79457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Компетентное жюри</a:t>
          </a:r>
          <a:endParaRPr lang="ru-RU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007268" y="1010047"/>
        <a:ext cx="1667985" cy="716999"/>
      </dsp:txXfrm>
    </dsp:sp>
    <dsp:sp modelId="{904BBE94-269F-4924-A718-E0016616F607}">
      <dsp:nvSpPr>
        <dsp:cNvPr id="0" name=""/>
        <dsp:cNvSpPr/>
      </dsp:nvSpPr>
      <dsp:spPr>
        <a:xfrm>
          <a:off x="1509918" y="-925827"/>
          <a:ext cx="4541171" cy="4541171"/>
        </a:xfrm>
        <a:custGeom>
          <a:avLst/>
          <a:gdLst/>
          <a:ahLst/>
          <a:cxnLst/>
          <a:rect l="0" t="0" r="0" b="0"/>
          <a:pathLst>
            <a:path>
              <a:moveTo>
                <a:pt x="4500509" y="2698371"/>
              </a:moveTo>
              <a:arcTo wR="2270585" hR="2270585" stAng="651577" swAng="101713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7E5D1-CD15-45F9-892E-80EA16C98660}">
      <dsp:nvSpPr>
        <dsp:cNvPr id="0" name=""/>
        <dsp:cNvSpPr/>
      </dsp:nvSpPr>
      <dsp:spPr>
        <a:xfrm>
          <a:off x="4752448" y="2410177"/>
          <a:ext cx="2018002" cy="79457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Компетентный разработчик</a:t>
          </a:r>
          <a:endParaRPr lang="ru-RU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791236" y="2448965"/>
        <a:ext cx="1940426" cy="716999"/>
      </dsp:txXfrm>
    </dsp:sp>
    <dsp:sp modelId="{8F095706-24B8-4F4C-AF10-9EED1A91BC37}">
      <dsp:nvSpPr>
        <dsp:cNvPr id="0" name=""/>
        <dsp:cNvSpPr/>
      </dsp:nvSpPr>
      <dsp:spPr>
        <a:xfrm>
          <a:off x="2955907" y="-1905582"/>
          <a:ext cx="4541171" cy="4541171"/>
        </a:xfrm>
        <a:custGeom>
          <a:avLst/>
          <a:gdLst/>
          <a:ahLst/>
          <a:cxnLst/>
          <a:rect l="0" t="0" r="0" b="0"/>
          <a:pathLst>
            <a:path>
              <a:moveTo>
                <a:pt x="1796267" y="4491077"/>
              </a:moveTo>
              <a:arcTo wR="2270585" hR="2270585" stAng="6123462" swAng="4152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A4BD9-F9AA-4751-9944-8AD179D5365E}">
      <dsp:nvSpPr>
        <dsp:cNvPr id="0" name=""/>
        <dsp:cNvSpPr/>
      </dsp:nvSpPr>
      <dsp:spPr>
        <a:xfrm>
          <a:off x="2880246" y="1618091"/>
          <a:ext cx="1844870" cy="151715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Ценность для дальнейшего будущего ребёнка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4307" y="1692152"/>
        <a:ext cx="1696748" cy="1369033"/>
      </dsp:txXfrm>
    </dsp:sp>
    <dsp:sp modelId="{E5CB0126-8567-4E35-90A2-E7EA25BCF665}">
      <dsp:nvSpPr>
        <dsp:cNvPr id="0" name=""/>
        <dsp:cNvSpPr/>
      </dsp:nvSpPr>
      <dsp:spPr>
        <a:xfrm>
          <a:off x="-651802" y="1141840"/>
          <a:ext cx="4541171" cy="4541171"/>
        </a:xfrm>
        <a:custGeom>
          <a:avLst/>
          <a:gdLst/>
          <a:ahLst/>
          <a:cxnLst/>
          <a:rect l="0" t="0" r="0" b="0"/>
          <a:pathLst>
            <a:path>
              <a:moveTo>
                <a:pt x="4524359" y="1994791"/>
              </a:moveTo>
              <a:arcTo wR="2270585" hR="2270585" stAng="21181405" swAng="20717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D9881-4B77-4721-86C4-ED341A2D52B0}">
      <dsp:nvSpPr>
        <dsp:cNvPr id="0" name=""/>
        <dsp:cNvSpPr/>
      </dsp:nvSpPr>
      <dsp:spPr>
        <a:xfrm>
          <a:off x="2952255" y="3274267"/>
          <a:ext cx="1991305" cy="1365677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Объективное время оформления заявок и оценивания</a:t>
          </a:r>
          <a:endParaRPr lang="ru-RU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018922" y="3340934"/>
        <a:ext cx="1857971" cy="1232343"/>
      </dsp:txXfrm>
    </dsp:sp>
    <dsp:sp modelId="{954541BD-6A5A-4B3F-9A75-28E2B06A41E4}">
      <dsp:nvSpPr>
        <dsp:cNvPr id="0" name=""/>
        <dsp:cNvSpPr/>
      </dsp:nvSpPr>
      <dsp:spPr>
        <a:xfrm>
          <a:off x="741176" y="-827820"/>
          <a:ext cx="4541171" cy="4541171"/>
        </a:xfrm>
        <a:custGeom>
          <a:avLst/>
          <a:gdLst/>
          <a:ahLst/>
          <a:cxnLst/>
          <a:rect l="0" t="0" r="0" b="0"/>
          <a:pathLst>
            <a:path>
              <a:moveTo>
                <a:pt x="2201598" y="4540123"/>
              </a:moveTo>
              <a:arcTo wR="2270585" hR="2270585" stAng="5504465" swAng="141771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E2CBE-AE63-4B23-A868-60D4F950390B}">
      <dsp:nvSpPr>
        <dsp:cNvPr id="0" name=""/>
        <dsp:cNvSpPr/>
      </dsp:nvSpPr>
      <dsp:spPr>
        <a:xfrm>
          <a:off x="864015" y="2271135"/>
          <a:ext cx="1876409" cy="1219165"/>
        </a:xfrm>
        <a:prstGeom prst="flowChartAlternateProcess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</a:rPr>
            <a:t>Возможность оценить уровень требований</a:t>
          </a:r>
          <a:endParaRPr lang="ru-RU" sz="18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23529" y="2330649"/>
        <a:ext cx="1757381" cy="1100137"/>
      </dsp:txXfrm>
    </dsp:sp>
    <dsp:sp modelId="{60133693-1A7B-4AE9-80F8-43A9A62752EC}">
      <dsp:nvSpPr>
        <dsp:cNvPr id="0" name=""/>
        <dsp:cNvSpPr/>
      </dsp:nvSpPr>
      <dsp:spPr>
        <a:xfrm>
          <a:off x="1402617" y="-1245721"/>
          <a:ext cx="4541171" cy="4541171"/>
        </a:xfrm>
        <a:custGeom>
          <a:avLst/>
          <a:gdLst/>
          <a:ahLst/>
          <a:cxnLst/>
          <a:rect l="0" t="0" r="0" b="0"/>
          <a:pathLst>
            <a:path>
              <a:moveTo>
                <a:pt x="369100" y="3511517"/>
              </a:moveTo>
              <a:arcTo wR="2270585" hR="2270585" stAng="8812263" swAng="94998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4BB46-2049-402C-9442-3B12A0B86F16}">
      <dsp:nvSpPr>
        <dsp:cNvPr id="0" name=""/>
        <dsp:cNvSpPr/>
      </dsp:nvSpPr>
      <dsp:spPr>
        <a:xfrm>
          <a:off x="575993" y="899254"/>
          <a:ext cx="2215326" cy="79457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75000"/>
                </a:schemeClr>
              </a:solidFill>
            </a:rPr>
            <a:t>Авторитетный учредитель</a:t>
          </a:r>
          <a:endParaRPr lang="ru-RU" sz="20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614781" y="938042"/>
        <a:ext cx="2137750" cy="716999"/>
      </dsp:txXfrm>
    </dsp:sp>
    <dsp:sp modelId="{A77125DA-FFCF-48B3-B01B-975ADBF65885}">
      <dsp:nvSpPr>
        <dsp:cNvPr id="0" name=""/>
        <dsp:cNvSpPr/>
      </dsp:nvSpPr>
      <dsp:spPr>
        <a:xfrm>
          <a:off x="45918" y="872024"/>
          <a:ext cx="4541171" cy="4541171"/>
        </a:xfrm>
        <a:custGeom>
          <a:avLst/>
          <a:gdLst/>
          <a:ahLst/>
          <a:cxnLst/>
          <a:rect l="0" t="0" r="0" b="0"/>
          <a:pathLst>
            <a:path>
              <a:moveTo>
                <a:pt x="1929759" y="25725"/>
              </a:moveTo>
              <a:arcTo wR="2270585" hR="2270585" stAng="15682020" swAng="1478606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0D921-94A1-4239-9AC6-B62E12AAB04D}">
      <dsp:nvSpPr>
        <dsp:cNvPr id="0" name=""/>
        <dsp:cNvSpPr/>
      </dsp:nvSpPr>
      <dsp:spPr>
        <a:xfrm>
          <a:off x="2664222" y="68411"/>
          <a:ext cx="1822992" cy="1494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 Министерства образования и науки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37185" y="141374"/>
        <a:ext cx="1677066" cy="1348738"/>
      </dsp:txXfrm>
    </dsp:sp>
    <dsp:sp modelId="{7DF40DF8-E857-4B39-A975-762DF5891760}">
      <dsp:nvSpPr>
        <dsp:cNvPr id="0" name=""/>
        <dsp:cNvSpPr/>
      </dsp:nvSpPr>
      <dsp:spPr>
        <a:xfrm>
          <a:off x="2534720" y="959427"/>
          <a:ext cx="4358758" cy="4358758"/>
        </a:xfrm>
        <a:custGeom>
          <a:avLst/>
          <a:gdLst/>
          <a:ahLst/>
          <a:cxnLst/>
          <a:rect l="0" t="0" r="0" b="0"/>
          <a:pathLst>
            <a:path>
              <a:moveTo>
                <a:pt x="1958665" y="11205"/>
              </a:moveTo>
              <a:arcTo wR="2179379" hR="2179379" stAng="15851249" swAng="96223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136D9-3E72-42AE-AD2A-0A70D556067C}">
      <dsp:nvSpPr>
        <dsp:cNvPr id="0" name=""/>
        <dsp:cNvSpPr/>
      </dsp:nvSpPr>
      <dsp:spPr>
        <a:xfrm>
          <a:off x="4539527" y="995147"/>
          <a:ext cx="2519177" cy="2025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российских и зарубежных вузов: страницы 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приемных комиссий, разделы «Наука», «Студенческая наука» и пр.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8408" y="1094028"/>
        <a:ext cx="2321415" cy="1827824"/>
      </dsp:txXfrm>
    </dsp:sp>
    <dsp:sp modelId="{9A8AAE3C-D078-42D1-A711-C8564D07FE7E}">
      <dsp:nvSpPr>
        <dsp:cNvPr id="0" name=""/>
        <dsp:cNvSpPr/>
      </dsp:nvSpPr>
      <dsp:spPr>
        <a:xfrm>
          <a:off x="3445115" y="-1323088"/>
          <a:ext cx="4358758" cy="4358758"/>
        </a:xfrm>
        <a:custGeom>
          <a:avLst/>
          <a:gdLst/>
          <a:ahLst/>
          <a:cxnLst/>
          <a:rect l="0" t="0" r="0" b="0"/>
          <a:pathLst>
            <a:path>
              <a:moveTo>
                <a:pt x="2430291" y="4344266"/>
              </a:moveTo>
              <a:arcTo wR="2179379" hR="2179379" stAng="5003333" swAng="59182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A2396-8F4D-49FC-B624-61B8580FD8AB}">
      <dsp:nvSpPr>
        <dsp:cNvPr id="0" name=""/>
        <dsp:cNvSpPr/>
      </dsp:nvSpPr>
      <dsp:spPr>
        <a:xfrm>
          <a:off x="3888359" y="3031938"/>
          <a:ext cx="2255025" cy="1824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и порталы авторитетных российских и международных творческих сообществ и фондов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7448" y="3121027"/>
        <a:ext cx="2076847" cy="1646810"/>
      </dsp:txXfrm>
    </dsp:sp>
    <dsp:sp modelId="{5974B83F-AC0E-479E-870D-78C6217828F2}">
      <dsp:nvSpPr>
        <dsp:cNvPr id="0" name=""/>
        <dsp:cNvSpPr/>
      </dsp:nvSpPr>
      <dsp:spPr>
        <a:xfrm>
          <a:off x="3634204" y="1278355"/>
          <a:ext cx="4358758" cy="4358758"/>
        </a:xfrm>
        <a:custGeom>
          <a:avLst/>
          <a:gdLst/>
          <a:ahLst/>
          <a:cxnLst/>
          <a:rect l="0" t="0" r="0" b="0"/>
          <a:pathLst>
            <a:path>
              <a:moveTo>
                <a:pt x="253104" y="3198771"/>
              </a:moveTo>
              <a:arcTo wR="2179379" hR="2179379" stAng="9126722" swAng="34696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85C20-3576-4541-815D-8DAEDEC821B1}">
      <dsp:nvSpPr>
        <dsp:cNvPr id="0" name=""/>
        <dsp:cNvSpPr/>
      </dsp:nvSpPr>
      <dsp:spPr>
        <a:xfrm>
          <a:off x="1584101" y="3096127"/>
          <a:ext cx="2209457" cy="15954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и порталы ведущих российских государственных библиотек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1982" y="3174008"/>
        <a:ext cx="2053695" cy="1439643"/>
      </dsp:txXfrm>
    </dsp:sp>
    <dsp:sp modelId="{2A0F40B2-F15C-40CC-AE0A-1F897D7C791B}">
      <dsp:nvSpPr>
        <dsp:cNvPr id="0" name=""/>
        <dsp:cNvSpPr/>
      </dsp:nvSpPr>
      <dsp:spPr>
        <a:xfrm>
          <a:off x="-333947" y="-1235943"/>
          <a:ext cx="4358758" cy="4358758"/>
        </a:xfrm>
        <a:custGeom>
          <a:avLst/>
          <a:gdLst/>
          <a:ahLst/>
          <a:cxnLst/>
          <a:rect l="0" t="0" r="0" b="0"/>
          <a:pathLst>
            <a:path>
              <a:moveTo>
                <a:pt x="2512845" y="4333095"/>
              </a:moveTo>
              <a:arcTo wR="2179379" hR="2179379" stAng="4871916" swAng="102924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BC98F-A746-4F36-B6C5-22BBF7CD3D57}">
      <dsp:nvSpPr>
        <dsp:cNvPr id="0" name=""/>
        <dsp:cNvSpPr/>
      </dsp:nvSpPr>
      <dsp:spPr>
        <a:xfrm>
          <a:off x="503984" y="935881"/>
          <a:ext cx="2159390" cy="21628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Сайты и порталы авторитетных российских и международных научных сообществ и фондов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397" y="1041294"/>
        <a:ext cx="1948564" cy="1952016"/>
      </dsp:txXfrm>
    </dsp:sp>
    <dsp:sp modelId="{AAFCCFF7-0CBD-4B8F-9EF0-FD4111B2DD17}">
      <dsp:nvSpPr>
        <dsp:cNvPr id="0" name=""/>
        <dsp:cNvSpPr/>
      </dsp:nvSpPr>
      <dsp:spPr>
        <a:xfrm>
          <a:off x="-790140" y="728381"/>
          <a:ext cx="4358758" cy="4358758"/>
        </a:xfrm>
        <a:custGeom>
          <a:avLst/>
          <a:gdLst/>
          <a:ahLst/>
          <a:cxnLst/>
          <a:rect l="0" t="0" r="0" b="0"/>
          <a:pathLst>
            <a:path>
              <a:moveTo>
                <a:pt x="3111128" y="209217"/>
              </a:moveTo>
              <a:arcTo wR="2179379" hR="2179379" stAng="17718653" swAng="62326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&#1076;&#1086;&#1082;&#1091;&#1084;&#1077;&#1085;&#1090;&#1099;/8520" TargetMode="External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128792" cy="3240360"/>
          </a:xfrm>
        </p:spPr>
        <p:txBody>
          <a:bodyPr>
            <a:noAutofit/>
          </a:bodyPr>
          <a:lstStyle/>
          <a:p>
            <a:r>
              <a:rPr lang="ru-RU" sz="3200" dirty="0"/>
              <a:t>Организация участия одарённых и мотивированных к обучению учащихся в конкурсных мероприятиях регионального, всероссийского и международного уровня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3024336" cy="79208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400" b="1" i="1" dirty="0" smtClean="0"/>
              <a:t>Наталья Александровна Аксарина,</a:t>
            </a:r>
          </a:p>
          <a:p>
            <a:pPr algn="just"/>
            <a:r>
              <a:rPr lang="ru-RU" sz="1400" b="1" i="1" dirty="0" smtClean="0"/>
              <a:t>к. </a:t>
            </a:r>
            <a:r>
              <a:rPr lang="ru-RU" sz="1400" b="1" i="1" dirty="0" err="1" smtClean="0"/>
              <a:t>филол</a:t>
            </a:r>
            <a:r>
              <a:rPr lang="ru-RU" sz="1400" b="1" i="1" dirty="0" smtClean="0"/>
              <a:t>. наук, доцент,</a:t>
            </a:r>
          </a:p>
          <a:p>
            <a:pPr algn="just"/>
            <a:r>
              <a:rPr lang="ru-RU" sz="1400" b="1" i="1" dirty="0" smtClean="0"/>
              <a:t>методист Лаборатории СГО ТОГИРРО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8158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5231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Вопросы для обсуждения: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11256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800" b="1" dirty="0"/>
              <a:t>планирование участия одарённых обучающихся в конкурсных мероприятиях регионального, всероссийского и международного уровня с учетом индивидуальной траектории развития (ИТР) ребёнка;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800" b="1" dirty="0"/>
              <a:t>организационные, статусные и содержательные требования к конкурсным мероприятиям, вносимым в учебно-методический план;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800" b="1" dirty="0"/>
              <a:t>принципы и технологии работы с </a:t>
            </a:r>
            <a:r>
              <a:rPr lang="ru-RU" sz="1800" b="1" dirty="0" smtClean="0"/>
              <a:t>Интернет-ресурсами</a:t>
            </a:r>
            <a:r>
              <a:rPr lang="ru-RU" sz="1800" b="1" dirty="0"/>
              <a:t>, содержащими информацию о конкурсных мероприятиях для обучающихся основной общеобразовательной школы: оценка состоятельности ресурса, статуса конкурса и учредителей, качества сопроводительных материалов, обучающего функционала мероприятия и др.;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800" b="1" dirty="0"/>
              <a:t>обзор статусных конкурсных мероприятий для обучающихся основной общеобразовательной школы на 2016 – 2017 учебный год, рекомендуемых для включения в индивидуальный конкурсный план </a:t>
            </a:r>
            <a:r>
              <a:rPr lang="ru-RU" sz="1800" b="1" dirty="0" smtClean="0"/>
              <a:t>обучающегося.</a:t>
            </a:r>
            <a:endParaRPr lang="ru-RU" sz="1800" b="1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24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52318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Психолого-педагогические основы планирования </a:t>
            </a:r>
            <a:br>
              <a:rPr lang="ru-RU" sz="2000" dirty="0" smtClean="0"/>
            </a:br>
            <a:r>
              <a:rPr lang="ru-RU" sz="2000" dirty="0" smtClean="0"/>
              <a:t>участия ребёнка в конкурсных мероприятиях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/>
              <a:t>1. Склонность ребёнка к научно-исследовательской работе либо к решению олимпиадных заданий определяется индивидуально и зависит от  психических особенностей личности. Огромное большинство детей достигают высоких результатов лишь в одном из этих видов деятельности.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/>
              <a:t>2. Только 7 – 10 % способных учащихся психологически готовы к условиям спонтанного состязания (индивидуальным и командным олимпиадам, блиц-турнирам и пр.). Остальные предпочитают выступление с заранее подготовленным конкурсным материалом (в рамках творческих конкурсов и фестивалей, проектной деятельности, научно-исследовательской работы).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/>
              <a:t>3. Огромное большинство талантливых школьников не готовы к командной деятельности – им показано участие только в личных состязаниях.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/>
              <a:t>4. Любой конкурс – ситуация дискомфорта. Учащимся 5 – 8 классов в среднем для восстановления психологического комфорта необходимо 1,5 – 2 месяца. Учащиеся 9 – 11 классов нуждаются в восстановлении в течение 2 – 2,5 месяцев.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b="1" dirty="0" smtClean="0"/>
              <a:t>5. Одарённые дети чаще других переживают посттравматические стрессовые расстройства (ПТСР) и нуждаются в изменении конкурсных условий.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51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52318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Требования к конкурсным мероприятиям, </a:t>
            </a:r>
            <a:br>
              <a:rPr lang="ru-RU" sz="2400" dirty="0" smtClean="0"/>
            </a:br>
            <a:r>
              <a:rPr lang="ru-RU" sz="2400" dirty="0" smtClean="0"/>
              <a:t>вносимым в индивидуальный план ребёнка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707532"/>
              </p:ext>
            </p:extLst>
          </p:nvPr>
        </p:nvGraphicFramePr>
        <p:xfrm>
          <a:off x="755650" y="1196975"/>
          <a:ext cx="76327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65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52318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Интернет-ресурсы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886534"/>
              </p:ext>
            </p:extLst>
          </p:nvPr>
        </p:nvGraphicFramePr>
        <p:xfrm>
          <a:off x="755650" y="1196975"/>
          <a:ext cx="76327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2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936104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ru-RU" sz="2400" dirty="0" err="1" smtClean="0">
                <a:hlinkClick r:id="rId2"/>
              </a:rPr>
              <a:t>минобрнауки.рф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материалы пресс-центра (олимпиады)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/>
              <a:t>1. Приказ </a:t>
            </a:r>
            <a:r>
              <a:rPr lang="ru-RU" sz="1600" b="1" dirty="0" err="1" smtClean="0"/>
              <a:t>Минобрнауки</a:t>
            </a:r>
            <a:r>
              <a:rPr lang="ru-RU" sz="1600" b="1" dirty="0" smtClean="0"/>
              <a:t> Ро</a:t>
            </a:r>
            <a:r>
              <a:rPr lang="ru-RU" sz="1600" b="1" dirty="0"/>
              <a:t>ссии от 31 мая 2016 г. № 645 </a:t>
            </a:r>
            <a:r>
              <a:rPr lang="ru-RU" sz="1600" b="1" dirty="0" smtClean="0"/>
              <a:t>«Об утверждении  Перечня олимпиад и других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творческой, физкультурно-спортивной деятельности, а также на пропаганду научных знаний, творческих и спортивных достижений, на 2016 /17 год» </a:t>
            </a:r>
            <a:r>
              <a:rPr lang="ru-RU" sz="1600" b="1" dirty="0" smtClean="0">
                <a:solidFill>
                  <a:srgbClr val="C00000"/>
                </a:solidFill>
              </a:rPr>
              <a:t>(</a:t>
            </a:r>
            <a:r>
              <a:rPr lang="en-US" sz="1600" b="1" dirty="0">
                <a:solidFill>
                  <a:srgbClr val="C00000"/>
                </a:solidFill>
                <a:hlinkClick r:id="rId3"/>
              </a:rPr>
              <a:t>http://</a:t>
            </a:r>
            <a:r>
              <a:rPr lang="ru-RU" sz="1600" b="1" dirty="0" err="1" smtClean="0">
                <a:solidFill>
                  <a:srgbClr val="C00000"/>
                </a:solidFill>
                <a:hlinkClick r:id="rId3"/>
              </a:rPr>
              <a:t>минобрнауки.рф</a:t>
            </a:r>
            <a:r>
              <a:rPr lang="ru-RU" sz="1600" b="1" dirty="0" smtClean="0">
                <a:solidFill>
                  <a:srgbClr val="C00000"/>
                </a:solidFill>
                <a:hlinkClick r:id="rId3"/>
              </a:rPr>
              <a:t>/документы</a:t>
            </a:r>
            <a:r>
              <a:rPr lang="en-US" sz="1600" b="1" dirty="0" smtClean="0">
                <a:solidFill>
                  <a:srgbClr val="C00000"/>
                </a:solidFill>
                <a:hlinkClick r:id="rId3"/>
              </a:rPr>
              <a:t>/8520</a:t>
            </a:r>
            <a:r>
              <a:rPr lang="ru-RU" sz="1600" b="1" dirty="0" smtClean="0">
                <a:solidFill>
                  <a:srgbClr val="C00000"/>
                </a:solidFill>
              </a:rPr>
              <a:t>)    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62 олимпиады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_________________________________________________________________________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2. </a:t>
            </a:r>
            <a:r>
              <a:rPr lang="ru-RU" sz="1600" b="1" dirty="0"/>
              <a:t>Приказ </a:t>
            </a:r>
            <a:r>
              <a:rPr lang="ru-RU" sz="1600" b="1" dirty="0" err="1"/>
              <a:t>Минобрнауки</a:t>
            </a:r>
            <a:r>
              <a:rPr lang="ru-RU" sz="1600" b="1" dirty="0"/>
              <a:t> России от </a:t>
            </a:r>
            <a:r>
              <a:rPr lang="ru-RU" sz="1600" b="1" dirty="0" smtClean="0"/>
              <a:t>4 апреля 2016 </a:t>
            </a:r>
            <a:r>
              <a:rPr lang="ru-RU" sz="1600" b="1" dirty="0"/>
              <a:t>г. № </a:t>
            </a:r>
            <a:r>
              <a:rPr lang="ru-RU" sz="1600" b="1" dirty="0" smtClean="0"/>
              <a:t>364 </a:t>
            </a:r>
            <a:r>
              <a:rPr lang="ru-RU" sz="1600" b="1" dirty="0"/>
              <a:t>«Об утверждении  Перечня олимпиад и других </a:t>
            </a:r>
            <a:r>
              <a:rPr lang="ru-RU" sz="1600" b="1" dirty="0" smtClean="0"/>
              <a:t>конкурсных </a:t>
            </a:r>
            <a:r>
              <a:rPr lang="ru-RU" sz="1600" b="1" dirty="0"/>
              <a:t>мероприятий, </a:t>
            </a:r>
            <a:r>
              <a:rPr lang="ru-RU" sz="1600" b="1" dirty="0" smtClean="0"/>
              <a:t>по итогам которых присуждаются премии для поддержки талантливой молодежи в 2016 году»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</a:rPr>
              <a:t>(</a:t>
            </a:r>
            <a:r>
              <a:rPr lang="en-US" sz="1600" b="1" dirty="0">
                <a:solidFill>
                  <a:srgbClr val="C00000"/>
                </a:solidFill>
              </a:rPr>
              <a:t>http://</a:t>
            </a:r>
            <a:r>
              <a:rPr lang="ru-RU" sz="1600" b="1" dirty="0" err="1">
                <a:solidFill>
                  <a:srgbClr val="C00000"/>
                </a:solidFill>
              </a:rPr>
              <a:t>минобрнауки.рф</a:t>
            </a:r>
            <a:r>
              <a:rPr lang="ru-RU" sz="1600" b="1" dirty="0">
                <a:solidFill>
                  <a:srgbClr val="C00000"/>
                </a:solidFill>
              </a:rPr>
              <a:t>/документы</a:t>
            </a:r>
            <a:r>
              <a:rPr lang="en-US" sz="1600" b="1" dirty="0" smtClean="0">
                <a:solidFill>
                  <a:srgbClr val="C00000"/>
                </a:solidFill>
              </a:rPr>
              <a:t>/8</a:t>
            </a:r>
            <a:r>
              <a:rPr lang="ru-RU" sz="1600" b="1" dirty="0" smtClean="0">
                <a:solidFill>
                  <a:srgbClr val="C00000"/>
                </a:solidFill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</a:rPr>
              <a:t>3)</a:t>
            </a:r>
            <a:endParaRPr lang="ru-RU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146 мероприятий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8640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Приложение к приказу № 645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0509"/>
            <a:ext cx="7632700" cy="4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799"/>
            <a:ext cx="6196405" cy="3096345"/>
          </a:xfr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БЛАГОДАРИМ ЗА ВНИМАНИЕ!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3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164</TotalTime>
  <Words>530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Кнопка</vt:lpstr>
      <vt:lpstr>Организация участия одарённых и мотивированных к обучению учащихся в конкурсных мероприятиях регионального, всероссийского и международного уровня</vt:lpstr>
      <vt:lpstr>Вопросы для обсуждения:</vt:lpstr>
      <vt:lpstr>Психолого-педагогические основы планирования  участия ребёнка в конкурсных мероприятиях</vt:lpstr>
      <vt:lpstr>Требования к конкурсным мероприятиям,  вносимым в индивидуальный план ребёнка</vt:lpstr>
      <vt:lpstr>Интернет-ресурсы</vt:lpstr>
      <vt:lpstr>http://минобрнауки.рф материалы пресс-центра (олимпиады)</vt:lpstr>
      <vt:lpstr>Приложение к приказу № 645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40</cp:revision>
  <dcterms:created xsi:type="dcterms:W3CDTF">2016-09-29T12:20:49Z</dcterms:created>
  <dcterms:modified xsi:type="dcterms:W3CDTF">2016-09-29T15:23:38Z</dcterms:modified>
</cp:coreProperties>
</file>