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BE2A289D-84C6-47FF-AC34-98BA39504C0B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>
        <p:scale>
          <a:sx n="80" d="100"/>
          <a:sy n="80" d="100"/>
        </p:scale>
        <p:origin x="-744" y="-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92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29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97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23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48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0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09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90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72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95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C8DD-D008-47E7-A887-F41A7FC9BF5E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ED49-CE44-432B-B6D6-498A69A60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7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05803"/>
            <a:ext cx="9144000" cy="240702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ФОРМИРОВАНИЕ ГРАЖДАНСКОЙ ИДЕНТИЧНОСТИ ПОДРАСТАЮЩЕГО ПОКОЛЕНИЯ СРЕДСТВАМИ ИНФОРМАЦИОННЫХ РЕСУРСОВ </a:t>
            </a:r>
            <a:b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ПРЕЗИДЕНТСКОЙ БИБЛИОТЕКИ</a:t>
            </a:r>
            <a:b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Ольга Викторовна </a:t>
            </a:r>
            <a:r>
              <a:rPr lang="ru-RU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Кутырло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Заместитель директора филиала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-293091"/>
            <a:ext cx="8980935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9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488" y="454626"/>
            <a:ext cx="10515601" cy="4102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МЕЖВЕДОМСТВЕННОЕ ВЗАИМОДЕЙСТВИЕ </a:t>
            </a:r>
            <a:b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ТЮМЕНСКОГО ФИЛИАЛА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" t="11193" r="1553" b="7100"/>
          <a:stretch/>
        </p:blipFill>
        <p:spPr>
          <a:xfrm>
            <a:off x="1581632" y="1126685"/>
            <a:ext cx="9143519" cy="5448277"/>
          </a:xfrm>
        </p:spPr>
      </p:pic>
    </p:spTree>
    <p:extLst>
      <p:ext uri="{BB962C8B-B14F-4D97-AF65-F5344CB8AC3E}">
        <p14:creationId xmlns:p14="http://schemas.microsoft.com/office/powerpoint/2010/main" xmlns="" val="2108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ПБ\задания 2016\мероприятия\16.12_Деп-т образования\Ашки_иинфотех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399" y="422276"/>
            <a:ext cx="10515601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ПБ\задания 2016\мероприятия\16.12_Деп-т образования\Ашки_иинфотех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2191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6" t="9542" r="2846" b="41870"/>
          <a:stretch/>
        </p:blipFill>
        <p:spPr>
          <a:xfrm>
            <a:off x="166783" y="931743"/>
            <a:ext cx="11858431" cy="4326341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19148" y="0"/>
            <a:ext cx="10915651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КРЕАТИВНЫЕ ФОРМЫ РАБОТЫ ТЮМЕНСКОГО ФИЛИАЛА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754" y="4835359"/>
            <a:ext cx="2595597" cy="19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7" t="58964" r="34316" b="3084"/>
          <a:stretch/>
        </p:blipFill>
        <p:spPr>
          <a:xfrm>
            <a:off x="330461" y="1647085"/>
            <a:ext cx="11531075" cy="4860237"/>
          </a:xfr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38197" y="378068"/>
            <a:ext cx="10515601" cy="111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КРЕАТИВНЫЕ ФОРМЫ РАБОТЫ </a:t>
            </a:r>
            <a:b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ТЮМЕНСКОГО ФИЛИАЛА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83" t="58725" r="1566" b="2383"/>
          <a:stretch/>
        </p:blipFill>
        <p:spPr>
          <a:xfrm>
            <a:off x="2516392" y="660766"/>
            <a:ext cx="6974007" cy="6052403"/>
          </a:xfr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38200" y="-156975"/>
            <a:ext cx="10515601" cy="111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КРЕАТИВНЫЕ ФОРМЫ РАБОТЫ ТЮМЕНСКОГО ФИЛИАЛА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0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8946" y="0"/>
            <a:ext cx="10515601" cy="6448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ИТОГИ ПРОЕКТОВ</a:t>
            </a:r>
            <a:endParaRPr lang="ru-RU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372" y="952168"/>
            <a:ext cx="10372246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вовлечение в изучение истории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рост креативности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повышение самооценки, развитие личностных качеств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командная работа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разнообразие в формах обучения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рост патриотизма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рост информационной культуры обращения к первоисточникам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72" y="874291"/>
            <a:ext cx="685801" cy="609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87" y="1434767"/>
            <a:ext cx="685801" cy="609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01" y="1975122"/>
            <a:ext cx="685801" cy="609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01" y="2493648"/>
            <a:ext cx="685801" cy="6096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87" y="3045052"/>
            <a:ext cx="685801" cy="6096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36" y="3596456"/>
            <a:ext cx="685801" cy="609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00" y="4226258"/>
            <a:ext cx="6858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7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625" y="2617007"/>
            <a:ext cx="10748751" cy="142273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</a:t>
            </a:r>
            <a:endParaRPr lang="ru-RU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2067" y="3843158"/>
            <a:ext cx="4694830" cy="21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6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54</Words>
  <Application>Microsoft Office PowerPoint</Application>
  <PresentationFormat>Произвольный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ФОРМИРОВАНИЕ ГРАЖДАНСКОЙ ИДЕНТИЧНОСТИ ПОДРАСТАЮЩЕГО ПОКОЛЕНИЯ СРЕДСТВАМИ ИНФОРМАЦИОННЫХ РЕСУРСОВ  ПРЕЗИДЕНТСКОЙ БИБЛИОТЕКИ  Ольга Викторовна Кутырло Заместитель директора филиала</vt:lpstr>
      <vt:lpstr>МЕЖВЕДОМСТВЕННОЕ ВЗАИМОДЕЙСТВИЕ  ТЮМЕНСКОГО ФИЛИАЛА</vt:lpstr>
      <vt:lpstr>Слайд 3</vt:lpstr>
      <vt:lpstr>Слайд 4</vt:lpstr>
      <vt:lpstr>Слайд 5</vt:lpstr>
      <vt:lpstr>Слайд 6</vt:lpstr>
      <vt:lpstr>Слайд 7</vt:lpstr>
      <vt:lpstr>ИТОГИ ПРОЕКТОВ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ГРАЖДАНСКОЙ ИДЕНТИЧНОСТИ ПОДРАСТАЮЩЕГО ПОКОЛЕНИЯ СРЕДСТВАМИ ИНФОРМАЦИОННЫХ РЕСУРСОВ  ПРЕЗИДЕНТСКОЙ БИБЛИОТЕКИ</dc:title>
  <dc:creator>Ярославна</dc:creator>
  <cp:lastModifiedBy>kutyrlo.olga</cp:lastModifiedBy>
  <cp:revision>10</cp:revision>
  <dcterms:created xsi:type="dcterms:W3CDTF">2016-12-14T13:47:26Z</dcterms:created>
  <dcterms:modified xsi:type="dcterms:W3CDTF">2016-12-15T12:53:59Z</dcterms:modified>
</cp:coreProperties>
</file>