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2" r:id="rId4"/>
    <p:sldId id="263" r:id="rId5"/>
    <p:sldId id="264" r:id="rId6"/>
    <p:sldId id="268" r:id="rId7"/>
    <p:sldId id="267" r:id="rId8"/>
    <p:sldId id="270" r:id="rId9"/>
    <p:sldId id="266" r:id="rId10"/>
    <p:sldId id="271" r:id="rId11"/>
    <p:sldId id="272" r:id="rId12"/>
    <p:sldId id="275" r:id="rId13"/>
    <p:sldId id="273" r:id="rId14"/>
    <p:sldId id="274" r:id="rId15"/>
    <p:sldId id="269" r:id="rId16"/>
    <p:sldId id="265" r:id="rId17"/>
    <p:sldId id="25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940"/>
    <a:srgbClr val="A52C36"/>
    <a:srgbClr val="A32D35"/>
    <a:srgbClr val="B9D4E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-528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28FE9-A81F-4558-958D-258119B0B79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51F130-D65A-4125-8AED-C5C14B067B85}">
      <dgm:prSet phldrT="[Текст]" phldr="1"/>
      <dgm:spPr/>
      <dgm:t>
        <a:bodyPr/>
        <a:lstStyle/>
        <a:p>
          <a:endParaRPr lang="ru-RU"/>
        </a:p>
      </dgm:t>
    </dgm:pt>
    <dgm:pt modelId="{857B89DA-A369-42AE-AAE8-83471268B806}" type="parTrans" cxnId="{F7A388C0-70C3-4303-9B11-9FC95796A813}">
      <dgm:prSet/>
      <dgm:spPr/>
      <dgm:t>
        <a:bodyPr/>
        <a:lstStyle/>
        <a:p>
          <a:endParaRPr lang="ru-RU"/>
        </a:p>
      </dgm:t>
    </dgm:pt>
    <dgm:pt modelId="{CDC7F618-52EA-415C-A6D0-06F68A1E780D}" type="sibTrans" cxnId="{F7A388C0-70C3-4303-9B11-9FC95796A813}">
      <dgm:prSet/>
      <dgm:spPr/>
      <dgm:t>
        <a:bodyPr/>
        <a:lstStyle/>
        <a:p>
          <a:endParaRPr lang="ru-RU"/>
        </a:p>
      </dgm:t>
    </dgm:pt>
    <dgm:pt modelId="{8B112BB2-FC41-4A2B-9587-F31BB62ED64A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Слабая предметная подготовка учителей (недостаточные предметные компетенции)</a:t>
          </a:r>
          <a:endParaRPr lang="ru-RU" sz="2000" b="1" dirty="0"/>
        </a:p>
      </dgm:t>
    </dgm:pt>
    <dgm:pt modelId="{BB63E90D-C617-4FC4-86E9-6435E6A70D69}" type="parTrans" cxnId="{23057ABF-A08C-4DA8-8AC0-BD074F2CD14A}">
      <dgm:prSet/>
      <dgm:spPr/>
      <dgm:t>
        <a:bodyPr/>
        <a:lstStyle/>
        <a:p>
          <a:endParaRPr lang="ru-RU"/>
        </a:p>
      </dgm:t>
    </dgm:pt>
    <dgm:pt modelId="{E56440B9-5C93-493D-ABE7-580FD6DB76B6}" type="sibTrans" cxnId="{23057ABF-A08C-4DA8-8AC0-BD074F2CD14A}">
      <dgm:prSet/>
      <dgm:spPr/>
      <dgm:t>
        <a:bodyPr/>
        <a:lstStyle/>
        <a:p>
          <a:endParaRPr lang="ru-RU"/>
        </a:p>
      </dgm:t>
    </dgm:pt>
    <dgm:pt modelId="{EFC3EB53-D2C5-4DF0-9DA3-F0A9BE273A86}">
      <dgm:prSet phldrT="[Текст]" phldr="1"/>
      <dgm:spPr/>
      <dgm:t>
        <a:bodyPr/>
        <a:lstStyle/>
        <a:p>
          <a:endParaRPr lang="ru-RU" dirty="0"/>
        </a:p>
      </dgm:t>
    </dgm:pt>
    <dgm:pt modelId="{13697B74-CFD3-46BF-901E-6D1FBAB0A626}" type="parTrans" cxnId="{CC1DC239-DF0A-438D-AA01-71CF3DE93308}">
      <dgm:prSet/>
      <dgm:spPr/>
      <dgm:t>
        <a:bodyPr/>
        <a:lstStyle/>
        <a:p>
          <a:endParaRPr lang="ru-RU"/>
        </a:p>
      </dgm:t>
    </dgm:pt>
    <dgm:pt modelId="{668430C3-06BB-4E6F-9162-EE315337A45F}" type="sibTrans" cxnId="{CC1DC239-DF0A-438D-AA01-71CF3DE93308}">
      <dgm:prSet/>
      <dgm:spPr/>
      <dgm:t>
        <a:bodyPr/>
        <a:lstStyle/>
        <a:p>
          <a:endParaRPr lang="ru-RU"/>
        </a:p>
      </dgm:t>
    </dgm:pt>
    <dgm:pt modelId="{1C9DD28A-264B-4E1D-AAB0-1F40BA3E8F9B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Слабая психолого-педагогическая подготовка учителей (недостаточные </a:t>
          </a:r>
          <a:r>
            <a:rPr lang="ru-RU" sz="2000" b="1" dirty="0" err="1" smtClean="0"/>
            <a:t>метапредметные</a:t>
          </a:r>
          <a:r>
            <a:rPr lang="ru-RU" sz="2000" b="1" dirty="0" smtClean="0"/>
            <a:t> компетенции)</a:t>
          </a:r>
          <a:endParaRPr lang="ru-RU" sz="2000" b="1" dirty="0"/>
        </a:p>
      </dgm:t>
    </dgm:pt>
    <dgm:pt modelId="{64215FC3-6092-401F-ADB4-57DD70EF34A1}" type="parTrans" cxnId="{2AD25B26-F615-4F55-B2A7-5CE4D4565F08}">
      <dgm:prSet/>
      <dgm:spPr/>
      <dgm:t>
        <a:bodyPr/>
        <a:lstStyle/>
        <a:p>
          <a:endParaRPr lang="ru-RU"/>
        </a:p>
      </dgm:t>
    </dgm:pt>
    <dgm:pt modelId="{06DA005A-016B-4315-8003-3EC918CA16E4}" type="sibTrans" cxnId="{2AD25B26-F615-4F55-B2A7-5CE4D4565F08}">
      <dgm:prSet/>
      <dgm:spPr/>
      <dgm:t>
        <a:bodyPr/>
        <a:lstStyle/>
        <a:p>
          <a:endParaRPr lang="ru-RU"/>
        </a:p>
      </dgm:t>
    </dgm:pt>
    <dgm:pt modelId="{5D54B78D-A4B5-46A0-B3E7-B309401840C8}">
      <dgm:prSet phldrT="[Текст]" phldr="1"/>
      <dgm:spPr/>
      <dgm:t>
        <a:bodyPr/>
        <a:lstStyle/>
        <a:p>
          <a:endParaRPr lang="ru-RU"/>
        </a:p>
      </dgm:t>
    </dgm:pt>
    <dgm:pt modelId="{DFAAAF31-8F63-43F3-BC16-FA11C040519D}" type="parTrans" cxnId="{D7AB3D3E-216C-4342-B367-CF005A1B690D}">
      <dgm:prSet/>
      <dgm:spPr/>
      <dgm:t>
        <a:bodyPr/>
        <a:lstStyle/>
        <a:p>
          <a:endParaRPr lang="ru-RU"/>
        </a:p>
      </dgm:t>
    </dgm:pt>
    <dgm:pt modelId="{64CDF174-FF6A-4FE8-A64D-5A8BEC7C03DB}" type="sibTrans" cxnId="{D7AB3D3E-216C-4342-B367-CF005A1B690D}">
      <dgm:prSet/>
      <dgm:spPr/>
      <dgm:t>
        <a:bodyPr/>
        <a:lstStyle/>
        <a:p>
          <a:endParaRPr lang="ru-RU"/>
        </a:p>
      </dgm:t>
    </dgm:pt>
    <dgm:pt modelId="{2E883048-1B2D-43F9-BE61-765F6AB40540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Недостаточный уровень компетенций управления школой (управленческой команды школы)</a:t>
          </a:r>
          <a:endParaRPr lang="ru-RU" sz="2000" b="1" dirty="0"/>
        </a:p>
      </dgm:t>
    </dgm:pt>
    <dgm:pt modelId="{6C137ED0-4171-4DB1-820D-B73EA6136832}" type="parTrans" cxnId="{3BE675C4-B488-4533-B594-109A15C50AE9}">
      <dgm:prSet/>
      <dgm:spPr/>
      <dgm:t>
        <a:bodyPr/>
        <a:lstStyle/>
        <a:p>
          <a:endParaRPr lang="ru-RU"/>
        </a:p>
      </dgm:t>
    </dgm:pt>
    <dgm:pt modelId="{8D1E56E4-E8F6-475E-86B0-2259C6723AFE}" type="sibTrans" cxnId="{3BE675C4-B488-4533-B594-109A15C50AE9}">
      <dgm:prSet/>
      <dgm:spPr/>
      <dgm:t>
        <a:bodyPr/>
        <a:lstStyle/>
        <a:p>
          <a:endParaRPr lang="ru-RU"/>
        </a:p>
      </dgm:t>
    </dgm:pt>
    <dgm:pt modelId="{7B38D002-06FD-4658-B69E-54C5C4B6F686}">
      <dgm:prSet/>
      <dgm:spPr/>
      <dgm:t>
        <a:bodyPr/>
        <a:lstStyle/>
        <a:p>
          <a:endParaRPr lang="ru-RU"/>
        </a:p>
      </dgm:t>
    </dgm:pt>
    <dgm:pt modelId="{E683677A-2788-4078-A2B8-932BC120F1A9}" type="parTrans" cxnId="{510EB1AA-7B78-4521-85BD-400EC65DA554}">
      <dgm:prSet/>
      <dgm:spPr/>
      <dgm:t>
        <a:bodyPr/>
        <a:lstStyle/>
        <a:p>
          <a:endParaRPr lang="ru-RU"/>
        </a:p>
      </dgm:t>
    </dgm:pt>
    <dgm:pt modelId="{3AC2B222-CCF2-44FA-95BB-128D49B66E11}" type="sibTrans" cxnId="{510EB1AA-7B78-4521-85BD-400EC65DA554}">
      <dgm:prSet/>
      <dgm:spPr/>
      <dgm:t>
        <a:bodyPr/>
        <a:lstStyle/>
        <a:p>
          <a:endParaRPr lang="ru-RU"/>
        </a:p>
      </dgm:t>
    </dgm:pt>
    <dgm:pt modelId="{1058FE00-0DB4-4156-BB80-15EA4DB34864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Низкий (сложный) уровень социального контекста школы</a:t>
          </a:r>
          <a:endParaRPr lang="ru-RU" sz="2000" b="1" dirty="0"/>
        </a:p>
      </dgm:t>
    </dgm:pt>
    <dgm:pt modelId="{F30A4E6F-FC52-40BA-8712-E7A894A8A743}" type="parTrans" cxnId="{70033AFB-E266-40CC-BC93-7B62B8DF5DBD}">
      <dgm:prSet/>
      <dgm:spPr/>
      <dgm:t>
        <a:bodyPr/>
        <a:lstStyle/>
        <a:p>
          <a:endParaRPr lang="ru-RU"/>
        </a:p>
      </dgm:t>
    </dgm:pt>
    <dgm:pt modelId="{1899F3C7-359C-4F46-AF14-5DB9CB04F285}" type="sibTrans" cxnId="{70033AFB-E266-40CC-BC93-7B62B8DF5DBD}">
      <dgm:prSet/>
      <dgm:spPr/>
      <dgm:t>
        <a:bodyPr/>
        <a:lstStyle/>
        <a:p>
          <a:endParaRPr lang="ru-RU"/>
        </a:p>
      </dgm:t>
    </dgm:pt>
    <dgm:pt modelId="{0455DF64-95EC-48DE-83EC-21EBC4B52DDF}">
      <dgm:prSet/>
      <dgm:spPr/>
      <dgm:t>
        <a:bodyPr/>
        <a:lstStyle/>
        <a:p>
          <a:endParaRPr lang="ru-RU"/>
        </a:p>
      </dgm:t>
    </dgm:pt>
    <dgm:pt modelId="{08FA44B4-D26A-4384-8D02-ED90A76D38BB}" type="parTrans" cxnId="{C2801A2C-C790-4FF8-90D9-EFDFA2AFB027}">
      <dgm:prSet/>
      <dgm:spPr/>
      <dgm:t>
        <a:bodyPr/>
        <a:lstStyle/>
        <a:p>
          <a:endParaRPr lang="ru-RU"/>
        </a:p>
      </dgm:t>
    </dgm:pt>
    <dgm:pt modelId="{4F099540-7903-4F3A-90D2-EB695B23148B}" type="sibTrans" cxnId="{C2801A2C-C790-4FF8-90D9-EFDFA2AFB027}">
      <dgm:prSet/>
      <dgm:spPr/>
      <dgm:t>
        <a:bodyPr/>
        <a:lstStyle/>
        <a:p>
          <a:endParaRPr lang="ru-RU"/>
        </a:p>
      </dgm:t>
    </dgm:pt>
    <dgm:pt modelId="{293EE471-9D1F-42E2-8FF4-175570B5B56C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Отсутствие системы сопровождения профессионального развития педагогов</a:t>
          </a:r>
          <a:endParaRPr lang="ru-RU" sz="2000" b="1" dirty="0"/>
        </a:p>
      </dgm:t>
    </dgm:pt>
    <dgm:pt modelId="{3ACCB193-9288-45CC-B5F5-0978346BDA4A}" type="parTrans" cxnId="{0A9239F7-3E60-4A61-A94F-9000D6C37D45}">
      <dgm:prSet/>
      <dgm:spPr/>
      <dgm:t>
        <a:bodyPr/>
        <a:lstStyle/>
        <a:p>
          <a:endParaRPr lang="ru-RU"/>
        </a:p>
      </dgm:t>
    </dgm:pt>
    <dgm:pt modelId="{9554116A-7542-495B-ACB0-C83B74F25865}" type="sibTrans" cxnId="{0A9239F7-3E60-4A61-A94F-9000D6C37D45}">
      <dgm:prSet/>
      <dgm:spPr/>
      <dgm:t>
        <a:bodyPr/>
        <a:lstStyle/>
        <a:p>
          <a:endParaRPr lang="ru-RU"/>
        </a:p>
      </dgm:t>
    </dgm:pt>
    <dgm:pt modelId="{88499D5C-D8F6-41A7-AD99-67F7BC9B1E6C}">
      <dgm:prSet/>
      <dgm:spPr/>
      <dgm:t>
        <a:bodyPr/>
        <a:lstStyle/>
        <a:p>
          <a:endParaRPr lang="ru-RU"/>
        </a:p>
      </dgm:t>
    </dgm:pt>
    <dgm:pt modelId="{17DE0DCB-096C-4BCA-983A-B5776D2E3A2B}" type="parTrans" cxnId="{E4A27F01-A60A-4116-A95C-298A955520D7}">
      <dgm:prSet/>
      <dgm:spPr/>
      <dgm:t>
        <a:bodyPr/>
        <a:lstStyle/>
        <a:p>
          <a:endParaRPr lang="ru-RU"/>
        </a:p>
      </dgm:t>
    </dgm:pt>
    <dgm:pt modelId="{B935148A-7DAF-4FD2-AD17-2FD9B244F7F9}" type="sibTrans" cxnId="{E4A27F01-A60A-4116-A95C-298A955520D7}">
      <dgm:prSet/>
      <dgm:spPr/>
      <dgm:t>
        <a:bodyPr/>
        <a:lstStyle/>
        <a:p>
          <a:endParaRPr lang="ru-RU"/>
        </a:p>
      </dgm:t>
    </dgm:pt>
    <dgm:pt modelId="{A96B859C-8271-406A-8671-8DB82A56CD9B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Слабая методическая подготовка учителей (недостаточные технологические компетенции)  </a:t>
          </a:r>
          <a:endParaRPr lang="ru-RU" sz="2000" b="1" dirty="0"/>
        </a:p>
      </dgm:t>
    </dgm:pt>
    <dgm:pt modelId="{E6C3181B-D765-473D-B30E-F5826FD67662}" type="parTrans" cxnId="{E45B95A5-3AD4-4DB8-9343-8951C73EE2EB}">
      <dgm:prSet/>
      <dgm:spPr/>
      <dgm:t>
        <a:bodyPr/>
        <a:lstStyle/>
        <a:p>
          <a:endParaRPr lang="ru-RU"/>
        </a:p>
      </dgm:t>
    </dgm:pt>
    <dgm:pt modelId="{CFF20686-4DC1-4E43-AB8A-7F213FDC4AE1}" type="sibTrans" cxnId="{E45B95A5-3AD4-4DB8-9343-8951C73EE2EB}">
      <dgm:prSet/>
      <dgm:spPr/>
      <dgm:t>
        <a:bodyPr/>
        <a:lstStyle/>
        <a:p>
          <a:endParaRPr lang="ru-RU"/>
        </a:p>
      </dgm:t>
    </dgm:pt>
    <dgm:pt modelId="{CF863C11-664F-4EBA-87A0-E5874F1BF91C}" type="pres">
      <dgm:prSet presAssocID="{33828FE9-A81F-4558-958D-258119B0B7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2D3FA-7E0F-48B7-A467-E3A81F5E767F}" type="pres">
      <dgm:prSet presAssocID="{DB51F130-D65A-4125-8AED-C5C14B067B85}" presName="composite" presStyleCnt="0"/>
      <dgm:spPr/>
    </dgm:pt>
    <dgm:pt modelId="{CEF78A87-FF14-49B0-9B0D-785A9614BB46}" type="pres">
      <dgm:prSet presAssocID="{DB51F130-D65A-4125-8AED-C5C14B067B85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E9701-6D59-4039-8A65-84A5D59CA457}" type="pres">
      <dgm:prSet presAssocID="{DB51F130-D65A-4125-8AED-C5C14B067B85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CD8A2-9A7A-424B-ACEC-5CA33F82DE31}" type="pres">
      <dgm:prSet presAssocID="{CDC7F618-52EA-415C-A6D0-06F68A1E780D}" presName="sp" presStyleCnt="0"/>
      <dgm:spPr/>
    </dgm:pt>
    <dgm:pt modelId="{04F9FEC8-019D-4FF4-B35E-F22DC91D8DC2}" type="pres">
      <dgm:prSet presAssocID="{EFC3EB53-D2C5-4DF0-9DA3-F0A9BE273A86}" presName="composite" presStyleCnt="0"/>
      <dgm:spPr/>
    </dgm:pt>
    <dgm:pt modelId="{05D7C9EC-6948-452E-A18A-2378E3C1CA88}" type="pres">
      <dgm:prSet presAssocID="{EFC3EB53-D2C5-4DF0-9DA3-F0A9BE273A8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D470-3B7C-46B5-8670-0E3127F5CE9D}" type="pres">
      <dgm:prSet presAssocID="{EFC3EB53-D2C5-4DF0-9DA3-F0A9BE273A8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287B6-EB53-4F18-A516-688ECCA262FD}" type="pres">
      <dgm:prSet presAssocID="{668430C3-06BB-4E6F-9162-EE315337A45F}" presName="sp" presStyleCnt="0"/>
      <dgm:spPr/>
    </dgm:pt>
    <dgm:pt modelId="{940F465E-B68D-4758-BD27-EB2E983F76CE}" type="pres">
      <dgm:prSet presAssocID="{88499D5C-D8F6-41A7-AD99-67F7BC9B1E6C}" presName="composite" presStyleCnt="0"/>
      <dgm:spPr/>
    </dgm:pt>
    <dgm:pt modelId="{D62AFB83-C3B0-479B-84BB-9242AD75617B}" type="pres">
      <dgm:prSet presAssocID="{88499D5C-D8F6-41A7-AD99-67F7BC9B1E6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28DB-3DCF-46BC-AE4B-5336EC2E5904}" type="pres">
      <dgm:prSet presAssocID="{88499D5C-D8F6-41A7-AD99-67F7BC9B1E6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E939C-8A53-481D-B767-A9A1BCAC8D26}" type="pres">
      <dgm:prSet presAssocID="{B935148A-7DAF-4FD2-AD17-2FD9B244F7F9}" presName="sp" presStyleCnt="0"/>
      <dgm:spPr/>
    </dgm:pt>
    <dgm:pt modelId="{BAFF507D-0F10-43A2-87B6-39AA439A4673}" type="pres">
      <dgm:prSet presAssocID="{5D54B78D-A4B5-46A0-B3E7-B309401840C8}" presName="composite" presStyleCnt="0"/>
      <dgm:spPr/>
    </dgm:pt>
    <dgm:pt modelId="{B7F60527-C44E-47ED-B49F-60ED476AFC89}" type="pres">
      <dgm:prSet presAssocID="{5D54B78D-A4B5-46A0-B3E7-B309401840C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40645-284A-43E1-B93D-F585B302AB1A}" type="pres">
      <dgm:prSet presAssocID="{5D54B78D-A4B5-46A0-B3E7-B309401840C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5B0DC-D442-4629-849B-20174F918077}" type="pres">
      <dgm:prSet presAssocID="{64CDF174-FF6A-4FE8-A64D-5A8BEC7C03DB}" presName="sp" presStyleCnt="0"/>
      <dgm:spPr/>
    </dgm:pt>
    <dgm:pt modelId="{517B5A17-2DF3-42CB-B997-AD742B2895AD}" type="pres">
      <dgm:prSet presAssocID="{7B38D002-06FD-4658-B69E-54C5C4B6F686}" presName="composite" presStyleCnt="0"/>
      <dgm:spPr/>
    </dgm:pt>
    <dgm:pt modelId="{7D7AE616-34E7-4F61-8E4D-8866392F80E4}" type="pres">
      <dgm:prSet presAssocID="{7B38D002-06FD-4658-B69E-54C5C4B6F686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92489-D489-48EA-9CB1-9B2241F31EE7}" type="pres">
      <dgm:prSet presAssocID="{7B38D002-06FD-4658-B69E-54C5C4B6F686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E5D3C-733F-4D93-8F93-0561A6AE0093}" type="pres">
      <dgm:prSet presAssocID="{3AC2B222-CCF2-44FA-95BB-128D49B66E11}" presName="sp" presStyleCnt="0"/>
      <dgm:spPr/>
    </dgm:pt>
    <dgm:pt modelId="{87609BA4-9A5C-484D-A38B-55643FC1F90C}" type="pres">
      <dgm:prSet presAssocID="{0455DF64-95EC-48DE-83EC-21EBC4B52DDF}" presName="composite" presStyleCnt="0"/>
      <dgm:spPr/>
    </dgm:pt>
    <dgm:pt modelId="{1EF67C4F-04BF-4371-B7F8-E87CD7BE7925}" type="pres">
      <dgm:prSet presAssocID="{0455DF64-95EC-48DE-83EC-21EBC4B52DD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982AE-DEFB-4820-A294-A45E742FCE13}" type="pres">
      <dgm:prSet presAssocID="{0455DF64-95EC-48DE-83EC-21EBC4B52DD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A27F01-A60A-4116-A95C-298A955520D7}" srcId="{33828FE9-A81F-4558-958D-258119B0B796}" destId="{88499D5C-D8F6-41A7-AD99-67F7BC9B1E6C}" srcOrd="2" destOrd="0" parTransId="{17DE0DCB-096C-4BCA-983A-B5776D2E3A2B}" sibTransId="{B935148A-7DAF-4FD2-AD17-2FD9B244F7F9}"/>
    <dgm:cxn modelId="{218E57AA-BC3A-4B2E-85D7-A0A1E034A603}" type="presOf" srcId="{DB51F130-D65A-4125-8AED-C5C14B067B85}" destId="{CEF78A87-FF14-49B0-9B0D-785A9614BB46}" srcOrd="0" destOrd="0" presId="urn:microsoft.com/office/officeart/2005/8/layout/chevron2"/>
    <dgm:cxn modelId="{64B291D9-F8D8-4753-A1C6-6A7F6C0D42BD}" type="presOf" srcId="{5D54B78D-A4B5-46A0-B3E7-B309401840C8}" destId="{B7F60527-C44E-47ED-B49F-60ED476AFC89}" srcOrd="0" destOrd="0" presId="urn:microsoft.com/office/officeart/2005/8/layout/chevron2"/>
    <dgm:cxn modelId="{0A8BB714-D628-465D-84F3-DF2D916D18E6}" type="presOf" srcId="{2E883048-1B2D-43F9-BE61-765F6AB40540}" destId="{F3F40645-284A-43E1-B93D-F585B302AB1A}" srcOrd="0" destOrd="0" presId="urn:microsoft.com/office/officeart/2005/8/layout/chevron2"/>
    <dgm:cxn modelId="{CC1DC239-DF0A-438D-AA01-71CF3DE93308}" srcId="{33828FE9-A81F-4558-958D-258119B0B796}" destId="{EFC3EB53-D2C5-4DF0-9DA3-F0A9BE273A86}" srcOrd="1" destOrd="0" parTransId="{13697B74-CFD3-46BF-901E-6D1FBAB0A626}" sibTransId="{668430C3-06BB-4E6F-9162-EE315337A45F}"/>
    <dgm:cxn modelId="{6D50F5F2-A515-429A-88FC-6733F619E545}" type="presOf" srcId="{7B38D002-06FD-4658-B69E-54C5C4B6F686}" destId="{7D7AE616-34E7-4F61-8E4D-8866392F80E4}" srcOrd="0" destOrd="0" presId="urn:microsoft.com/office/officeart/2005/8/layout/chevron2"/>
    <dgm:cxn modelId="{C2801A2C-C790-4FF8-90D9-EFDFA2AFB027}" srcId="{33828FE9-A81F-4558-958D-258119B0B796}" destId="{0455DF64-95EC-48DE-83EC-21EBC4B52DDF}" srcOrd="5" destOrd="0" parTransId="{08FA44B4-D26A-4384-8D02-ED90A76D38BB}" sibTransId="{4F099540-7903-4F3A-90D2-EB695B23148B}"/>
    <dgm:cxn modelId="{70033AFB-E266-40CC-BC93-7B62B8DF5DBD}" srcId="{7B38D002-06FD-4658-B69E-54C5C4B6F686}" destId="{1058FE00-0DB4-4156-BB80-15EA4DB34864}" srcOrd="0" destOrd="0" parTransId="{F30A4E6F-FC52-40BA-8712-E7A894A8A743}" sibTransId="{1899F3C7-359C-4F46-AF14-5DB9CB04F285}"/>
    <dgm:cxn modelId="{0A9239F7-3E60-4A61-A94F-9000D6C37D45}" srcId="{0455DF64-95EC-48DE-83EC-21EBC4B52DDF}" destId="{293EE471-9D1F-42E2-8FF4-175570B5B56C}" srcOrd="0" destOrd="0" parTransId="{3ACCB193-9288-45CC-B5F5-0978346BDA4A}" sibTransId="{9554116A-7542-495B-ACB0-C83B74F25865}"/>
    <dgm:cxn modelId="{43C5C1AA-4686-4263-8A83-7F6CE8D733AC}" type="presOf" srcId="{88499D5C-D8F6-41A7-AD99-67F7BC9B1E6C}" destId="{D62AFB83-C3B0-479B-84BB-9242AD75617B}" srcOrd="0" destOrd="0" presId="urn:microsoft.com/office/officeart/2005/8/layout/chevron2"/>
    <dgm:cxn modelId="{510EB1AA-7B78-4521-85BD-400EC65DA554}" srcId="{33828FE9-A81F-4558-958D-258119B0B796}" destId="{7B38D002-06FD-4658-B69E-54C5C4B6F686}" srcOrd="4" destOrd="0" parTransId="{E683677A-2788-4078-A2B8-932BC120F1A9}" sibTransId="{3AC2B222-CCF2-44FA-95BB-128D49B66E11}"/>
    <dgm:cxn modelId="{0EB4AAA8-E9C6-4B3F-9B44-155BD81DF055}" type="presOf" srcId="{1058FE00-0DB4-4156-BB80-15EA4DB34864}" destId="{E9C92489-D489-48EA-9CB1-9B2241F31EE7}" srcOrd="0" destOrd="0" presId="urn:microsoft.com/office/officeart/2005/8/layout/chevron2"/>
    <dgm:cxn modelId="{F8EDD60B-DA2B-4BD5-B291-F94C64D591CD}" type="presOf" srcId="{293EE471-9D1F-42E2-8FF4-175570B5B56C}" destId="{4F8982AE-DEFB-4820-A294-A45E742FCE13}" srcOrd="0" destOrd="0" presId="urn:microsoft.com/office/officeart/2005/8/layout/chevron2"/>
    <dgm:cxn modelId="{23057ABF-A08C-4DA8-8AC0-BD074F2CD14A}" srcId="{DB51F130-D65A-4125-8AED-C5C14B067B85}" destId="{8B112BB2-FC41-4A2B-9587-F31BB62ED64A}" srcOrd="0" destOrd="0" parTransId="{BB63E90D-C617-4FC4-86E9-6435E6A70D69}" sibTransId="{E56440B9-5C93-493D-ABE7-580FD6DB76B6}"/>
    <dgm:cxn modelId="{4E84A819-7DB3-4ABC-891A-F6408DA5E000}" type="presOf" srcId="{A96B859C-8271-406A-8671-8DB82A56CD9B}" destId="{C12D28DB-3DCF-46BC-AE4B-5336EC2E5904}" srcOrd="0" destOrd="0" presId="urn:microsoft.com/office/officeart/2005/8/layout/chevron2"/>
    <dgm:cxn modelId="{C863128B-77EA-4138-B3D9-8D22E5E09FC3}" type="presOf" srcId="{33828FE9-A81F-4558-958D-258119B0B796}" destId="{CF863C11-664F-4EBA-87A0-E5874F1BF91C}" srcOrd="0" destOrd="0" presId="urn:microsoft.com/office/officeart/2005/8/layout/chevron2"/>
    <dgm:cxn modelId="{69F795D3-0101-4099-BE3A-D6828E0F3BEC}" type="presOf" srcId="{8B112BB2-FC41-4A2B-9587-F31BB62ED64A}" destId="{A74E9701-6D59-4039-8A65-84A5D59CA457}" srcOrd="0" destOrd="0" presId="urn:microsoft.com/office/officeart/2005/8/layout/chevron2"/>
    <dgm:cxn modelId="{3BE675C4-B488-4533-B594-109A15C50AE9}" srcId="{5D54B78D-A4B5-46A0-B3E7-B309401840C8}" destId="{2E883048-1B2D-43F9-BE61-765F6AB40540}" srcOrd="0" destOrd="0" parTransId="{6C137ED0-4171-4DB1-820D-B73EA6136832}" sibTransId="{8D1E56E4-E8F6-475E-86B0-2259C6723AFE}"/>
    <dgm:cxn modelId="{9A8F7468-88B7-48E9-BBF4-7365E77E794B}" type="presOf" srcId="{EFC3EB53-D2C5-4DF0-9DA3-F0A9BE273A86}" destId="{05D7C9EC-6948-452E-A18A-2378E3C1CA88}" srcOrd="0" destOrd="0" presId="urn:microsoft.com/office/officeart/2005/8/layout/chevron2"/>
    <dgm:cxn modelId="{24BF9923-33E1-45DD-A4A7-88EDD112346D}" type="presOf" srcId="{1C9DD28A-264B-4E1D-AAB0-1F40BA3E8F9B}" destId="{DBBCD470-3B7C-46B5-8670-0E3127F5CE9D}" srcOrd="0" destOrd="0" presId="urn:microsoft.com/office/officeart/2005/8/layout/chevron2"/>
    <dgm:cxn modelId="{E45B95A5-3AD4-4DB8-9343-8951C73EE2EB}" srcId="{88499D5C-D8F6-41A7-AD99-67F7BC9B1E6C}" destId="{A96B859C-8271-406A-8671-8DB82A56CD9B}" srcOrd="0" destOrd="0" parTransId="{E6C3181B-D765-473D-B30E-F5826FD67662}" sibTransId="{CFF20686-4DC1-4E43-AB8A-7F213FDC4AE1}"/>
    <dgm:cxn modelId="{D7AB3D3E-216C-4342-B367-CF005A1B690D}" srcId="{33828FE9-A81F-4558-958D-258119B0B796}" destId="{5D54B78D-A4B5-46A0-B3E7-B309401840C8}" srcOrd="3" destOrd="0" parTransId="{DFAAAF31-8F63-43F3-BC16-FA11C040519D}" sibTransId="{64CDF174-FF6A-4FE8-A64D-5A8BEC7C03DB}"/>
    <dgm:cxn modelId="{F7A388C0-70C3-4303-9B11-9FC95796A813}" srcId="{33828FE9-A81F-4558-958D-258119B0B796}" destId="{DB51F130-D65A-4125-8AED-C5C14B067B85}" srcOrd="0" destOrd="0" parTransId="{857B89DA-A369-42AE-AAE8-83471268B806}" sibTransId="{CDC7F618-52EA-415C-A6D0-06F68A1E780D}"/>
    <dgm:cxn modelId="{2AD25B26-F615-4F55-B2A7-5CE4D4565F08}" srcId="{EFC3EB53-D2C5-4DF0-9DA3-F0A9BE273A86}" destId="{1C9DD28A-264B-4E1D-AAB0-1F40BA3E8F9B}" srcOrd="0" destOrd="0" parTransId="{64215FC3-6092-401F-ADB4-57DD70EF34A1}" sibTransId="{06DA005A-016B-4315-8003-3EC918CA16E4}"/>
    <dgm:cxn modelId="{95DDCFF6-AF5C-40AA-AB08-A13493858AD6}" type="presOf" srcId="{0455DF64-95EC-48DE-83EC-21EBC4B52DDF}" destId="{1EF67C4F-04BF-4371-B7F8-E87CD7BE7925}" srcOrd="0" destOrd="0" presId="urn:microsoft.com/office/officeart/2005/8/layout/chevron2"/>
    <dgm:cxn modelId="{16E1FB81-4D34-4D42-B739-6B55078DEB5D}" type="presParOf" srcId="{CF863C11-664F-4EBA-87A0-E5874F1BF91C}" destId="{7882D3FA-7E0F-48B7-A467-E3A81F5E767F}" srcOrd="0" destOrd="0" presId="urn:microsoft.com/office/officeart/2005/8/layout/chevron2"/>
    <dgm:cxn modelId="{EA1799BF-37A5-4E3B-AAC0-CEA346404988}" type="presParOf" srcId="{7882D3FA-7E0F-48B7-A467-E3A81F5E767F}" destId="{CEF78A87-FF14-49B0-9B0D-785A9614BB46}" srcOrd="0" destOrd="0" presId="urn:microsoft.com/office/officeart/2005/8/layout/chevron2"/>
    <dgm:cxn modelId="{CA918908-DD48-4327-AE4A-234100AF45FB}" type="presParOf" srcId="{7882D3FA-7E0F-48B7-A467-E3A81F5E767F}" destId="{A74E9701-6D59-4039-8A65-84A5D59CA457}" srcOrd="1" destOrd="0" presId="urn:microsoft.com/office/officeart/2005/8/layout/chevron2"/>
    <dgm:cxn modelId="{6FBF6A78-6CF6-46B6-826D-75BB3737AB27}" type="presParOf" srcId="{CF863C11-664F-4EBA-87A0-E5874F1BF91C}" destId="{29ECD8A2-9A7A-424B-ACEC-5CA33F82DE31}" srcOrd="1" destOrd="0" presId="urn:microsoft.com/office/officeart/2005/8/layout/chevron2"/>
    <dgm:cxn modelId="{4F0F7858-7054-4D09-AE6B-1015B7E4CC4C}" type="presParOf" srcId="{CF863C11-664F-4EBA-87A0-E5874F1BF91C}" destId="{04F9FEC8-019D-4FF4-B35E-F22DC91D8DC2}" srcOrd="2" destOrd="0" presId="urn:microsoft.com/office/officeart/2005/8/layout/chevron2"/>
    <dgm:cxn modelId="{DFB1D87E-E7D3-4E0B-9E8B-E8D58C8E7D63}" type="presParOf" srcId="{04F9FEC8-019D-4FF4-B35E-F22DC91D8DC2}" destId="{05D7C9EC-6948-452E-A18A-2378E3C1CA88}" srcOrd="0" destOrd="0" presId="urn:microsoft.com/office/officeart/2005/8/layout/chevron2"/>
    <dgm:cxn modelId="{28BF9C57-D33B-495B-B537-2A783A8BF08E}" type="presParOf" srcId="{04F9FEC8-019D-4FF4-B35E-F22DC91D8DC2}" destId="{DBBCD470-3B7C-46B5-8670-0E3127F5CE9D}" srcOrd="1" destOrd="0" presId="urn:microsoft.com/office/officeart/2005/8/layout/chevron2"/>
    <dgm:cxn modelId="{4DB3BDE0-EDD2-469B-90E8-406947AE8C72}" type="presParOf" srcId="{CF863C11-664F-4EBA-87A0-E5874F1BF91C}" destId="{800287B6-EB53-4F18-A516-688ECCA262FD}" srcOrd="3" destOrd="0" presId="urn:microsoft.com/office/officeart/2005/8/layout/chevron2"/>
    <dgm:cxn modelId="{27A1A538-F8D8-4DF5-A7E9-CE90EF1E37C1}" type="presParOf" srcId="{CF863C11-664F-4EBA-87A0-E5874F1BF91C}" destId="{940F465E-B68D-4758-BD27-EB2E983F76CE}" srcOrd="4" destOrd="0" presId="urn:microsoft.com/office/officeart/2005/8/layout/chevron2"/>
    <dgm:cxn modelId="{ED964D84-6EE1-41F0-8F13-016FD04A58B9}" type="presParOf" srcId="{940F465E-B68D-4758-BD27-EB2E983F76CE}" destId="{D62AFB83-C3B0-479B-84BB-9242AD75617B}" srcOrd="0" destOrd="0" presId="urn:microsoft.com/office/officeart/2005/8/layout/chevron2"/>
    <dgm:cxn modelId="{7845715D-1F1C-4889-BFB1-6C3A41EFCBBD}" type="presParOf" srcId="{940F465E-B68D-4758-BD27-EB2E983F76CE}" destId="{C12D28DB-3DCF-46BC-AE4B-5336EC2E5904}" srcOrd="1" destOrd="0" presId="urn:microsoft.com/office/officeart/2005/8/layout/chevron2"/>
    <dgm:cxn modelId="{358EFC64-C405-4A43-A4CC-197A002BC410}" type="presParOf" srcId="{CF863C11-664F-4EBA-87A0-E5874F1BF91C}" destId="{F7CE939C-8A53-481D-B767-A9A1BCAC8D26}" srcOrd="5" destOrd="0" presId="urn:microsoft.com/office/officeart/2005/8/layout/chevron2"/>
    <dgm:cxn modelId="{7AA8AEA6-BF33-428D-B8AB-E88D9206D35C}" type="presParOf" srcId="{CF863C11-664F-4EBA-87A0-E5874F1BF91C}" destId="{BAFF507D-0F10-43A2-87B6-39AA439A4673}" srcOrd="6" destOrd="0" presId="urn:microsoft.com/office/officeart/2005/8/layout/chevron2"/>
    <dgm:cxn modelId="{BDE43D58-E571-4621-9537-6F90B129F2A7}" type="presParOf" srcId="{BAFF507D-0F10-43A2-87B6-39AA439A4673}" destId="{B7F60527-C44E-47ED-B49F-60ED476AFC89}" srcOrd="0" destOrd="0" presId="urn:microsoft.com/office/officeart/2005/8/layout/chevron2"/>
    <dgm:cxn modelId="{6B7849D3-2FFF-4DEC-9390-45AF8E115A60}" type="presParOf" srcId="{BAFF507D-0F10-43A2-87B6-39AA439A4673}" destId="{F3F40645-284A-43E1-B93D-F585B302AB1A}" srcOrd="1" destOrd="0" presId="urn:microsoft.com/office/officeart/2005/8/layout/chevron2"/>
    <dgm:cxn modelId="{BF1C6670-E325-4DC8-987C-A60406518A31}" type="presParOf" srcId="{CF863C11-664F-4EBA-87A0-E5874F1BF91C}" destId="{6015B0DC-D442-4629-849B-20174F918077}" srcOrd="7" destOrd="0" presId="urn:microsoft.com/office/officeart/2005/8/layout/chevron2"/>
    <dgm:cxn modelId="{BD03F8C8-E6E3-4CBC-A175-712AF4A9CC52}" type="presParOf" srcId="{CF863C11-664F-4EBA-87A0-E5874F1BF91C}" destId="{517B5A17-2DF3-42CB-B997-AD742B2895AD}" srcOrd="8" destOrd="0" presId="urn:microsoft.com/office/officeart/2005/8/layout/chevron2"/>
    <dgm:cxn modelId="{FC0FA6EE-E449-4270-BC36-C10908B59894}" type="presParOf" srcId="{517B5A17-2DF3-42CB-B997-AD742B2895AD}" destId="{7D7AE616-34E7-4F61-8E4D-8866392F80E4}" srcOrd="0" destOrd="0" presId="urn:microsoft.com/office/officeart/2005/8/layout/chevron2"/>
    <dgm:cxn modelId="{DFB5CF14-813D-44B3-8FAE-C0E2576C31EB}" type="presParOf" srcId="{517B5A17-2DF3-42CB-B997-AD742B2895AD}" destId="{E9C92489-D489-48EA-9CB1-9B2241F31EE7}" srcOrd="1" destOrd="0" presId="urn:microsoft.com/office/officeart/2005/8/layout/chevron2"/>
    <dgm:cxn modelId="{EFA243C3-6106-4CED-AB96-EB7CBFFB633D}" type="presParOf" srcId="{CF863C11-664F-4EBA-87A0-E5874F1BF91C}" destId="{921E5D3C-733F-4D93-8F93-0561A6AE0093}" srcOrd="9" destOrd="0" presId="urn:microsoft.com/office/officeart/2005/8/layout/chevron2"/>
    <dgm:cxn modelId="{5D687FE3-DDA9-4E70-B54D-3C8D566A77DF}" type="presParOf" srcId="{CF863C11-664F-4EBA-87A0-E5874F1BF91C}" destId="{87609BA4-9A5C-484D-A38B-55643FC1F90C}" srcOrd="10" destOrd="0" presId="urn:microsoft.com/office/officeart/2005/8/layout/chevron2"/>
    <dgm:cxn modelId="{8F52DE7A-EF33-4452-8828-F34D570FC398}" type="presParOf" srcId="{87609BA4-9A5C-484D-A38B-55643FC1F90C}" destId="{1EF67C4F-04BF-4371-B7F8-E87CD7BE7925}" srcOrd="0" destOrd="0" presId="urn:microsoft.com/office/officeart/2005/8/layout/chevron2"/>
    <dgm:cxn modelId="{B7BDF424-D84A-4FE6-8360-E6767638DFD5}" type="presParOf" srcId="{87609BA4-9A5C-484D-A38B-55643FC1F90C}" destId="{4F8982AE-DEFB-4820-A294-A45E742FCE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A1042-2D3E-4842-BECE-FBD9E4E8314C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459AA6-8056-46D8-92E4-A8F8C519C909}">
      <dgm:prSet phldrT="[Текст]" custT="1"/>
      <dgm:spPr>
        <a:solidFill>
          <a:schemeClr val="accent2">
            <a:lumMod val="40000"/>
            <a:lumOff val="6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Использование комплекса оценочных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процедур</a:t>
          </a:r>
          <a:endParaRPr lang="ru-RU" sz="2000" b="1" dirty="0">
            <a:solidFill>
              <a:srgbClr val="002060"/>
            </a:solidFill>
          </a:endParaRPr>
        </a:p>
      </dgm:t>
    </dgm:pt>
    <dgm:pt modelId="{1DFEFD95-4BFF-42D6-9B99-DBBA34E7E30C}" type="parTrans" cxnId="{A8CE2038-6382-4DA4-A432-38E19DE59EF3}">
      <dgm:prSet/>
      <dgm:spPr/>
      <dgm:t>
        <a:bodyPr/>
        <a:lstStyle/>
        <a:p>
          <a:endParaRPr lang="ru-RU"/>
        </a:p>
      </dgm:t>
    </dgm:pt>
    <dgm:pt modelId="{9F7715E8-F3BC-4DD1-A477-33C20B4DCF2F}" type="sibTrans" cxnId="{A8CE2038-6382-4DA4-A432-38E19DE59EF3}">
      <dgm:prSet/>
      <dgm:spPr/>
      <dgm:t>
        <a:bodyPr/>
        <a:lstStyle/>
        <a:p>
          <a:endParaRPr lang="ru-RU"/>
        </a:p>
      </dgm:t>
    </dgm:pt>
    <dgm:pt modelId="{0CAA31D8-4283-4E71-9EB6-B4D8590A266D}">
      <dgm:prSet phldrT="[Текст]" custT="1"/>
      <dgm:spPr>
        <a:solidFill>
          <a:schemeClr val="accent2">
            <a:lumMod val="40000"/>
            <a:lumOff val="6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Использование комплекса форм и программ повышения квалификации </a:t>
          </a:r>
          <a:endParaRPr lang="ru-RU" sz="2000" b="1" dirty="0">
            <a:solidFill>
              <a:srgbClr val="002060"/>
            </a:solidFill>
          </a:endParaRPr>
        </a:p>
      </dgm:t>
    </dgm:pt>
    <dgm:pt modelId="{A627760D-5B3F-4A9B-AA6F-8A87A51579C3}" type="parTrans" cxnId="{C5514F2C-4A5E-42A4-9A2D-B4CCB7FCC7D3}">
      <dgm:prSet/>
      <dgm:spPr/>
      <dgm:t>
        <a:bodyPr/>
        <a:lstStyle/>
        <a:p>
          <a:endParaRPr lang="ru-RU"/>
        </a:p>
      </dgm:t>
    </dgm:pt>
    <dgm:pt modelId="{420EE33B-243A-4D84-9305-177AE1099B82}" type="sibTrans" cxnId="{C5514F2C-4A5E-42A4-9A2D-B4CCB7FCC7D3}">
      <dgm:prSet/>
      <dgm:spPr/>
      <dgm:t>
        <a:bodyPr/>
        <a:lstStyle/>
        <a:p>
          <a:endParaRPr lang="ru-RU"/>
        </a:p>
      </dgm:t>
    </dgm:pt>
    <dgm:pt modelId="{3B76653A-E6B7-4181-AF62-B423D9156BAD}" type="pres">
      <dgm:prSet presAssocID="{5BBA1042-2D3E-4842-BECE-FBD9E4E8314C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13F6E5C-9D40-4D04-9A5A-D7BDDC9ADA92}" type="pres">
      <dgm:prSet presAssocID="{5BBA1042-2D3E-4842-BECE-FBD9E4E8314C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C303C-A004-4166-B432-350E519B4B15}" type="pres">
      <dgm:prSet presAssocID="{5BBA1042-2D3E-4842-BECE-FBD9E4E8314C}" presName="LeftNode" presStyleLbl="bgImgPlace1" presStyleIdx="0" presStyleCnt="2" custScaleX="1248750" custScaleY="139443" custLinFactX="-370959" custLinFactNeighborX="-400000" custLinFactNeighborY="-40424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DA384CFB-C2BB-4684-A106-6F1620729DE9}" type="pres">
      <dgm:prSet presAssocID="{5BBA1042-2D3E-4842-BECE-FBD9E4E8314C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283F5-ED81-408A-92B1-5F8C1680B43B}" type="pres">
      <dgm:prSet presAssocID="{5BBA1042-2D3E-4842-BECE-FBD9E4E8314C}" presName="RightNode" presStyleLbl="bgImgPlace1" presStyleIdx="1" presStyleCnt="2" custScaleX="1360568" custScaleY="139940" custLinFactX="347951" custLinFactNeighborX="400000" custLinFactNeighborY="-4218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C17FC7A-51F9-49BD-9F3F-12D03297933C}" type="pres">
      <dgm:prSet presAssocID="{5BBA1042-2D3E-4842-BECE-FBD9E4E8314C}" presName="TopArrow" presStyleLbl="node1" presStyleIdx="0" presStyleCnt="2" custScaleX="394914" custScaleY="392056" custLinFactNeighborX="-33013" custLinFactNeighborY="0"/>
      <dgm:spPr>
        <a:prstGeom prst="quadArrow">
          <a:avLst/>
        </a:prstGeom>
        <a:solidFill>
          <a:srgbClr val="87394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21F7BE0-6F73-48BF-A148-0A70B6308827}" type="pres">
      <dgm:prSet presAssocID="{5BBA1042-2D3E-4842-BECE-FBD9E4E8314C}" presName="BottomArrow" presStyleLbl="node1" presStyleIdx="1" presStyleCnt="2" custScaleY="13755" custLinFactX="312543" custLinFactNeighborX="400000" custLinFactNeighborY="35766"/>
      <dgm:spPr/>
    </dgm:pt>
  </dgm:ptLst>
  <dgm:cxnLst>
    <dgm:cxn modelId="{C5514F2C-4A5E-42A4-9A2D-B4CCB7FCC7D3}" srcId="{5BBA1042-2D3E-4842-BECE-FBD9E4E8314C}" destId="{0CAA31D8-4283-4E71-9EB6-B4D8590A266D}" srcOrd="1" destOrd="0" parTransId="{A627760D-5B3F-4A9B-AA6F-8A87A51579C3}" sibTransId="{420EE33B-243A-4D84-9305-177AE1099B82}"/>
    <dgm:cxn modelId="{C65BEB3F-0E9A-4989-BC62-C395DE5A468F}" type="presOf" srcId="{0CAA31D8-4283-4E71-9EB6-B4D8590A266D}" destId="{431283F5-ED81-408A-92B1-5F8C1680B43B}" srcOrd="1" destOrd="0" presId="urn:microsoft.com/office/officeart/2009/layout/ReverseList"/>
    <dgm:cxn modelId="{5F626C25-D3EE-48E8-9F36-60669BF30E7C}" type="presOf" srcId="{8B459AA6-8056-46D8-92E4-A8F8C519C909}" destId="{E2FC303C-A004-4166-B432-350E519B4B15}" srcOrd="1" destOrd="0" presId="urn:microsoft.com/office/officeart/2009/layout/ReverseList"/>
    <dgm:cxn modelId="{39E0C2E2-E213-4108-B279-F20904233CF2}" type="presOf" srcId="{8B459AA6-8056-46D8-92E4-A8F8C519C909}" destId="{713F6E5C-9D40-4D04-9A5A-D7BDDC9ADA92}" srcOrd="0" destOrd="0" presId="urn:microsoft.com/office/officeart/2009/layout/ReverseList"/>
    <dgm:cxn modelId="{A8CE2038-6382-4DA4-A432-38E19DE59EF3}" srcId="{5BBA1042-2D3E-4842-BECE-FBD9E4E8314C}" destId="{8B459AA6-8056-46D8-92E4-A8F8C519C909}" srcOrd="0" destOrd="0" parTransId="{1DFEFD95-4BFF-42D6-9B99-DBBA34E7E30C}" sibTransId="{9F7715E8-F3BC-4DD1-A477-33C20B4DCF2F}"/>
    <dgm:cxn modelId="{CA8997DA-2D6A-45C6-9C4C-FBA909112E2E}" type="presOf" srcId="{0CAA31D8-4283-4E71-9EB6-B4D8590A266D}" destId="{DA384CFB-C2BB-4684-A106-6F1620729DE9}" srcOrd="0" destOrd="0" presId="urn:microsoft.com/office/officeart/2009/layout/ReverseList"/>
    <dgm:cxn modelId="{2493D41C-69F6-439A-ACE4-FCEE4C87EF3C}" type="presOf" srcId="{5BBA1042-2D3E-4842-BECE-FBD9E4E8314C}" destId="{3B76653A-E6B7-4181-AF62-B423D9156BAD}" srcOrd="0" destOrd="0" presId="urn:microsoft.com/office/officeart/2009/layout/ReverseList"/>
    <dgm:cxn modelId="{CD7FCCCA-A7EB-403A-AEAD-889FF8B32EB2}" type="presParOf" srcId="{3B76653A-E6B7-4181-AF62-B423D9156BAD}" destId="{713F6E5C-9D40-4D04-9A5A-D7BDDC9ADA92}" srcOrd="0" destOrd="0" presId="urn:microsoft.com/office/officeart/2009/layout/ReverseList"/>
    <dgm:cxn modelId="{60418383-D3B2-4070-9473-D0CE793A4008}" type="presParOf" srcId="{3B76653A-E6B7-4181-AF62-B423D9156BAD}" destId="{E2FC303C-A004-4166-B432-350E519B4B15}" srcOrd="1" destOrd="0" presId="urn:microsoft.com/office/officeart/2009/layout/ReverseList"/>
    <dgm:cxn modelId="{DD8CB824-3C73-4A6E-AFFD-2041116A5D20}" type="presParOf" srcId="{3B76653A-E6B7-4181-AF62-B423D9156BAD}" destId="{DA384CFB-C2BB-4684-A106-6F1620729DE9}" srcOrd="2" destOrd="0" presId="urn:microsoft.com/office/officeart/2009/layout/ReverseList"/>
    <dgm:cxn modelId="{9A700846-8397-4B34-AAD1-BFB3D3DB4494}" type="presParOf" srcId="{3B76653A-E6B7-4181-AF62-B423D9156BAD}" destId="{431283F5-ED81-408A-92B1-5F8C1680B43B}" srcOrd="3" destOrd="0" presId="urn:microsoft.com/office/officeart/2009/layout/ReverseList"/>
    <dgm:cxn modelId="{8AD2CB34-A449-43D6-8782-0D749B99BE35}" type="presParOf" srcId="{3B76653A-E6B7-4181-AF62-B423D9156BAD}" destId="{CC17FC7A-51F9-49BD-9F3F-12D03297933C}" srcOrd="4" destOrd="0" presId="urn:microsoft.com/office/officeart/2009/layout/ReverseList"/>
    <dgm:cxn modelId="{7AEBA7E0-3881-4DAD-9778-3D0B09CA312E}" type="presParOf" srcId="{3B76653A-E6B7-4181-AF62-B423D9156BAD}" destId="{421F7BE0-6F73-48BF-A148-0A70B630882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4D0451-DB21-4D59-9686-85093C236DB2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C450FF-9A27-4ABA-B0E8-6568B6EB52B4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/>
            <a:t>Федеральный уровень</a:t>
          </a:r>
          <a:endParaRPr lang="ru-RU" b="1" dirty="0"/>
        </a:p>
      </dgm:t>
    </dgm:pt>
    <dgm:pt modelId="{EE21AA0F-43F7-4EDD-BD69-8C60D02DD22D}" type="parTrans" cxnId="{5F6228BE-B266-41EC-BC38-321EE71FEDD1}">
      <dgm:prSet/>
      <dgm:spPr/>
      <dgm:t>
        <a:bodyPr/>
        <a:lstStyle/>
        <a:p>
          <a:endParaRPr lang="ru-RU"/>
        </a:p>
      </dgm:t>
    </dgm:pt>
    <dgm:pt modelId="{C49ECA5A-7041-4870-BE8C-46C2310D42D1}" type="sibTrans" cxnId="{5F6228BE-B266-41EC-BC38-321EE71FEDD1}">
      <dgm:prSet/>
      <dgm:spPr/>
      <dgm:t>
        <a:bodyPr/>
        <a:lstStyle/>
        <a:p>
          <a:endParaRPr lang="ru-RU"/>
        </a:p>
      </dgm:t>
    </dgm:pt>
    <dgm:pt modelId="{4D79A896-FF9E-4CC8-9262-56FBF81ADAC8}">
      <dgm:prSet phldrT="[Текст]" custT="1"/>
      <dgm:spPr/>
      <dgm:t>
        <a:bodyPr/>
        <a:lstStyle/>
        <a:p>
          <a:r>
            <a:rPr lang="ru-RU" sz="1600" b="1" dirty="0" smtClean="0"/>
            <a:t>ЕГЭ</a:t>
          </a:r>
          <a:endParaRPr lang="ru-RU" sz="1600" b="1" dirty="0"/>
        </a:p>
      </dgm:t>
    </dgm:pt>
    <dgm:pt modelId="{3B861FF3-85A2-479A-8E16-B34D3F5AE15A}" type="parTrans" cxnId="{A19F9228-04E4-47F7-9C43-6676928A4AB9}">
      <dgm:prSet/>
      <dgm:spPr/>
      <dgm:t>
        <a:bodyPr/>
        <a:lstStyle/>
        <a:p>
          <a:endParaRPr lang="ru-RU"/>
        </a:p>
      </dgm:t>
    </dgm:pt>
    <dgm:pt modelId="{501A3AEB-6A9B-479E-9939-25F26E5DADFA}" type="sibTrans" cxnId="{A19F9228-04E4-47F7-9C43-6676928A4AB9}">
      <dgm:prSet/>
      <dgm:spPr/>
      <dgm:t>
        <a:bodyPr/>
        <a:lstStyle/>
        <a:p>
          <a:endParaRPr lang="ru-RU"/>
        </a:p>
      </dgm:t>
    </dgm:pt>
    <dgm:pt modelId="{9490B251-DDFF-4939-8B8C-27EA6BC7A264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bg1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/>
            <a:t>Региональный уровень</a:t>
          </a:r>
          <a:endParaRPr lang="ru-RU" b="1" dirty="0"/>
        </a:p>
      </dgm:t>
    </dgm:pt>
    <dgm:pt modelId="{C0925D67-9E67-4207-B431-788E53CF3788}" type="parTrans" cxnId="{36070DBD-1EDE-4698-B3EB-5050D642D341}">
      <dgm:prSet/>
      <dgm:spPr/>
      <dgm:t>
        <a:bodyPr/>
        <a:lstStyle/>
        <a:p>
          <a:endParaRPr lang="ru-RU"/>
        </a:p>
      </dgm:t>
    </dgm:pt>
    <dgm:pt modelId="{EBB2A57B-23D8-47C2-BF40-1883D9F27E31}" type="sibTrans" cxnId="{36070DBD-1EDE-4698-B3EB-5050D642D341}">
      <dgm:prSet/>
      <dgm:spPr/>
      <dgm:t>
        <a:bodyPr/>
        <a:lstStyle/>
        <a:p>
          <a:endParaRPr lang="ru-RU"/>
        </a:p>
      </dgm:t>
    </dgm:pt>
    <dgm:pt modelId="{C446FD71-F2B1-40BE-B919-10A390CC4D78}">
      <dgm:prSet phldrT="[Текст]" custT="1"/>
      <dgm:spPr/>
      <dgm:t>
        <a:bodyPr/>
        <a:lstStyle/>
        <a:p>
          <a:r>
            <a:rPr lang="ru-RU" sz="1600" b="1" dirty="0" smtClean="0"/>
            <a:t>Мониторинг ОР</a:t>
          </a:r>
          <a:endParaRPr lang="ru-RU" sz="1600" b="1" dirty="0"/>
        </a:p>
      </dgm:t>
    </dgm:pt>
    <dgm:pt modelId="{505AFD87-757E-4F06-85FC-602476CD0D8D}" type="parTrans" cxnId="{4885940B-C8E7-47FC-B5B4-3B94C58D54A7}">
      <dgm:prSet/>
      <dgm:spPr/>
      <dgm:t>
        <a:bodyPr/>
        <a:lstStyle/>
        <a:p>
          <a:endParaRPr lang="ru-RU"/>
        </a:p>
      </dgm:t>
    </dgm:pt>
    <dgm:pt modelId="{24BFCD10-A86F-4E5C-9BA5-7453D613519B}" type="sibTrans" cxnId="{4885940B-C8E7-47FC-B5B4-3B94C58D54A7}">
      <dgm:prSet/>
      <dgm:spPr/>
      <dgm:t>
        <a:bodyPr/>
        <a:lstStyle/>
        <a:p>
          <a:endParaRPr lang="ru-RU"/>
        </a:p>
      </dgm:t>
    </dgm:pt>
    <dgm:pt modelId="{E98285D2-ABF8-496E-B8DA-DD533566937C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/>
            <a:t>Уровень ОО</a:t>
          </a:r>
          <a:endParaRPr lang="ru-RU" b="1" dirty="0"/>
        </a:p>
      </dgm:t>
    </dgm:pt>
    <dgm:pt modelId="{CDFE7F2F-5D93-4103-8808-DAB8E968140B}" type="parTrans" cxnId="{AFEC2DEE-7EB8-4B5F-A71A-DA8C5FF78E1E}">
      <dgm:prSet/>
      <dgm:spPr/>
      <dgm:t>
        <a:bodyPr/>
        <a:lstStyle/>
        <a:p>
          <a:endParaRPr lang="ru-RU"/>
        </a:p>
      </dgm:t>
    </dgm:pt>
    <dgm:pt modelId="{39DEA0F3-35D2-4EEC-9F02-1EDF7F8216C8}" type="sibTrans" cxnId="{AFEC2DEE-7EB8-4B5F-A71A-DA8C5FF78E1E}">
      <dgm:prSet/>
      <dgm:spPr/>
      <dgm:t>
        <a:bodyPr/>
        <a:lstStyle/>
        <a:p>
          <a:endParaRPr lang="ru-RU"/>
        </a:p>
      </dgm:t>
    </dgm:pt>
    <dgm:pt modelId="{FA685576-DFAB-46A5-B12C-8DA1B6A53463}">
      <dgm:prSet custT="1"/>
      <dgm:spPr/>
      <dgm:t>
        <a:bodyPr/>
        <a:lstStyle/>
        <a:p>
          <a:r>
            <a:rPr lang="ru-RU" sz="1600" b="1" dirty="0" smtClean="0"/>
            <a:t>Промежуточная аттестация,</a:t>
          </a:r>
          <a:endParaRPr lang="ru-RU" sz="1600" b="1" dirty="0"/>
        </a:p>
      </dgm:t>
    </dgm:pt>
    <dgm:pt modelId="{EC409EC6-797D-429F-8194-7B1E6F40E8CE}" type="parTrans" cxnId="{30A208B1-0CF2-43DE-8668-A3209014F1A6}">
      <dgm:prSet/>
      <dgm:spPr/>
      <dgm:t>
        <a:bodyPr/>
        <a:lstStyle/>
        <a:p>
          <a:endParaRPr lang="ru-RU"/>
        </a:p>
      </dgm:t>
    </dgm:pt>
    <dgm:pt modelId="{06A4C3AC-D83F-42DF-9F41-73F4F8B8B647}" type="sibTrans" cxnId="{30A208B1-0CF2-43DE-8668-A3209014F1A6}">
      <dgm:prSet/>
      <dgm:spPr/>
      <dgm:t>
        <a:bodyPr/>
        <a:lstStyle/>
        <a:p>
          <a:endParaRPr lang="ru-RU"/>
        </a:p>
      </dgm:t>
    </dgm:pt>
    <dgm:pt modelId="{32627493-7EC4-4149-9691-2B0B36EA3EA5}">
      <dgm:prSet phldrT="[Текст]" custT="1"/>
      <dgm:spPr/>
      <dgm:t>
        <a:bodyPr/>
        <a:lstStyle/>
        <a:p>
          <a:r>
            <a:rPr lang="ru-RU" sz="1600" b="1" dirty="0" smtClean="0"/>
            <a:t>ОГЭ</a:t>
          </a:r>
          <a:endParaRPr lang="ru-RU" sz="1600" b="1" dirty="0"/>
        </a:p>
      </dgm:t>
    </dgm:pt>
    <dgm:pt modelId="{CCD113B8-BEC7-4361-8ADE-60E8DA537DBD}" type="parTrans" cxnId="{522AAADF-2027-4B47-B2C1-EDB7AD702B0F}">
      <dgm:prSet/>
      <dgm:spPr/>
      <dgm:t>
        <a:bodyPr/>
        <a:lstStyle/>
        <a:p>
          <a:endParaRPr lang="ru-RU"/>
        </a:p>
      </dgm:t>
    </dgm:pt>
    <dgm:pt modelId="{455A1532-0936-49DD-BBE7-97A4EC1B8A51}" type="sibTrans" cxnId="{522AAADF-2027-4B47-B2C1-EDB7AD702B0F}">
      <dgm:prSet/>
      <dgm:spPr/>
      <dgm:t>
        <a:bodyPr/>
        <a:lstStyle/>
        <a:p>
          <a:endParaRPr lang="ru-RU"/>
        </a:p>
      </dgm:t>
    </dgm:pt>
    <dgm:pt modelId="{D78F7042-786A-438D-B162-B122E9593213}">
      <dgm:prSet phldrT="[Текст]" custT="1"/>
      <dgm:spPr/>
      <dgm:t>
        <a:bodyPr/>
        <a:lstStyle/>
        <a:p>
          <a:r>
            <a:rPr lang="ru-RU" sz="1600" b="1" dirty="0" smtClean="0"/>
            <a:t>ВПР</a:t>
          </a:r>
          <a:endParaRPr lang="ru-RU" sz="1600" b="1" dirty="0"/>
        </a:p>
      </dgm:t>
    </dgm:pt>
    <dgm:pt modelId="{66F6E30F-4D73-416A-9C1A-E6465F5A4AC6}" type="parTrans" cxnId="{26263761-BD28-46BB-8027-73BD38ED0AA1}">
      <dgm:prSet/>
      <dgm:spPr/>
      <dgm:t>
        <a:bodyPr/>
        <a:lstStyle/>
        <a:p>
          <a:endParaRPr lang="ru-RU"/>
        </a:p>
      </dgm:t>
    </dgm:pt>
    <dgm:pt modelId="{57F9DCE8-AF59-4F13-A7D2-9FA129B7C5F0}" type="sibTrans" cxnId="{26263761-BD28-46BB-8027-73BD38ED0AA1}">
      <dgm:prSet/>
      <dgm:spPr/>
      <dgm:t>
        <a:bodyPr/>
        <a:lstStyle/>
        <a:p>
          <a:endParaRPr lang="ru-RU"/>
        </a:p>
      </dgm:t>
    </dgm:pt>
    <dgm:pt modelId="{47AB95B0-6B91-4C1D-BF57-C9DA6C2117F6}">
      <dgm:prSet phldrT="[Текст]" custT="1"/>
      <dgm:spPr/>
      <dgm:t>
        <a:bodyPr/>
        <a:lstStyle/>
        <a:p>
          <a:r>
            <a:rPr lang="ru-RU" sz="1600" b="1" dirty="0" smtClean="0"/>
            <a:t>НИКО</a:t>
          </a:r>
          <a:endParaRPr lang="ru-RU" sz="1600" b="1" dirty="0"/>
        </a:p>
      </dgm:t>
    </dgm:pt>
    <dgm:pt modelId="{8292DE48-B127-4429-8CAB-E1D77B504630}" type="parTrans" cxnId="{AC64D397-5C80-42F7-846C-5FE656A519D8}">
      <dgm:prSet/>
      <dgm:spPr/>
      <dgm:t>
        <a:bodyPr/>
        <a:lstStyle/>
        <a:p>
          <a:endParaRPr lang="ru-RU"/>
        </a:p>
      </dgm:t>
    </dgm:pt>
    <dgm:pt modelId="{65B8618D-A272-4DB1-9837-C1D07482A9DC}" type="sibTrans" cxnId="{AC64D397-5C80-42F7-846C-5FE656A519D8}">
      <dgm:prSet/>
      <dgm:spPr/>
      <dgm:t>
        <a:bodyPr/>
        <a:lstStyle/>
        <a:p>
          <a:endParaRPr lang="ru-RU"/>
        </a:p>
      </dgm:t>
    </dgm:pt>
    <dgm:pt modelId="{17EDE736-520C-4EF9-B95A-E64A31849249}">
      <dgm:prSet phldrT="[Текст]" custT="1"/>
      <dgm:spPr/>
      <dgm:t>
        <a:bodyPr/>
        <a:lstStyle/>
        <a:p>
          <a:r>
            <a:rPr lang="ru-RU" sz="1600" b="1" dirty="0" smtClean="0"/>
            <a:t>Олимпиады </a:t>
          </a:r>
          <a:endParaRPr lang="ru-RU" sz="1600" b="1" dirty="0"/>
        </a:p>
      </dgm:t>
    </dgm:pt>
    <dgm:pt modelId="{1CB94982-A585-4DC7-9E7E-9EFD171C9B3C}" type="parTrans" cxnId="{8E237D0E-80E0-4886-8850-FE89BBF6E47C}">
      <dgm:prSet/>
      <dgm:spPr/>
      <dgm:t>
        <a:bodyPr/>
        <a:lstStyle/>
        <a:p>
          <a:endParaRPr lang="ru-RU"/>
        </a:p>
      </dgm:t>
    </dgm:pt>
    <dgm:pt modelId="{26590793-948F-4326-9622-7A4E5A87FA76}" type="sibTrans" cxnId="{8E237D0E-80E0-4886-8850-FE89BBF6E47C}">
      <dgm:prSet/>
      <dgm:spPr/>
      <dgm:t>
        <a:bodyPr/>
        <a:lstStyle/>
        <a:p>
          <a:endParaRPr lang="ru-RU"/>
        </a:p>
      </dgm:t>
    </dgm:pt>
    <dgm:pt modelId="{3AF4E089-62F7-45C3-A23C-16E7BD7EE2EB}">
      <dgm:prSet phldrT="[Текст]" custT="1"/>
      <dgm:spPr/>
      <dgm:t>
        <a:bodyPr/>
        <a:lstStyle/>
        <a:p>
          <a:r>
            <a:rPr lang="ru-RU" sz="1600" b="1" dirty="0" smtClean="0"/>
            <a:t>Олимпиады</a:t>
          </a:r>
          <a:endParaRPr lang="ru-RU" sz="1600" b="1" dirty="0"/>
        </a:p>
      </dgm:t>
    </dgm:pt>
    <dgm:pt modelId="{DBF60227-F048-4469-9534-391541D4D0A9}" type="parTrans" cxnId="{003B1151-0C49-4D37-AD10-D39CEB7B7705}">
      <dgm:prSet/>
      <dgm:spPr/>
      <dgm:t>
        <a:bodyPr/>
        <a:lstStyle/>
        <a:p>
          <a:endParaRPr lang="ru-RU"/>
        </a:p>
      </dgm:t>
    </dgm:pt>
    <dgm:pt modelId="{CBAF7E12-E267-4046-8AA0-C6099103614B}" type="sibTrans" cxnId="{003B1151-0C49-4D37-AD10-D39CEB7B7705}">
      <dgm:prSet/>
      <dgm:spPr/>
      <dgm:t>
        <a:bodyPr/>
        <a:lstStyle/>
        <a:p>
          <a:endParaRPr lang="ru-RU"/>
        </a:p>
      </dgm:t>
    </dgm:pt>
    <dgm:pt modelId="{CCD53C87-5693-4989-9C33-B5EBEA6624EF}">
      <dgm:prSet custT="1"/>
      <dgm:spPr/>
      <dgm:t>
        <a:bodyPr/>
        <a:lstStyle/>
        <a:p>
          <a:r>
            <a:rPr lang="ru-RU" sz="1600" b="1" dirty="0" smtClean="0"/>
            <a:t>Административные контрольные работы</a:t>
          </a:r>
          <a:endParaRPr lang="ru-RU" sz="1600" b="1" dirty="0"/>
        </a:p>
      </dgm:t>
    </dgm:pt>
    <dgm:pt modelId="{9E92DEA6-3DE7-4EB3-99FE-4B46CE012916}" type="parTrans" cxnId="{CED0EF86-312A-4A8E-A424-C06C05759532}">
      <dgm:prSet/>
      <dgm:spPr/>
      <dgm:t>
        <a:bodyPr/>
        <a:lstStyle/>
        <a:p>
          <a:endParaRPr lang="ru-RU"/>
        </a:p>
      </dgm:t>
    </dgm:pt>
    <dgm:pt modelId="{30D2891A-82AA-45C3-A48B-C13FDC32411F}" type="sibTrans" cxnId="{CED0EF86-312A-4A8E-A424-C06C05759532}">
      <dgm:prSet/>
      <dgm:spPr/>
      <dgm:t>
        <a:bodyPr/>
        <a:lstStyle/>
        <a:p>
          <a:endParaRPr lang="ru-RU"/>
        </a:p>
      </dgm:t>
    </dgm:pt>
    <dgm:pt modelId="{6C02B3A6-7A63-4322-A76F-82CA2827FD07}">
      <dgm:prSet custT="1"/>
      <dgm:spPr/>
      <dgm:t>
        <a:bodyPr/>
        <a:lstStyle/>
        <a:p>
          <a:r>
            <a:rPr lang="ru-RU" sz="1600" b="1" dirty="0" smtClean="0"/>
            <a:t>Текущая аттестация, </a:t>
          </a:r>
          <a:endParaRPr lang="ru-RU" sz="1600" b="1" dirty="0"/>
        </a:p>
      </dgm:t>
    </dgm:pt>
    <dgm:pt modelId="{ECFF0C1D-A665-428D-A386-D9E863680BC1}" type="parTrans" cxnId="{215840F8-73DA-4BD5-AC0F-125B0F4B3E1C}">
      <dgm:prSet/>
      <dgm:spPr/>
      <dgm:t>
        <a:bodyPr/>
        <a:lstStyle/>
        <a:p>
          <a:endParaRPr lang="ru-RU"/>
        </a:p>
      </dgm:t>
    </dgm:pt>
    <dgm:pt modelId="{F9D6A3AA-5E5E-4EDA-9F2F-E7D26E8938D0}" type="sibTrans" cxnId="{215840F8-73DA-4BD5-AC0F-125B0F4B3E1C}">
      <dgm:prSet/>
      <dgm:spPr/>
      <dgm:t>
        <a:bodyPr/>
        <a:lstStyle/>
        <a:p>
          <a:endParaRPr lang="ru-RU"/>
        </a:p>
      </dgm:t>
    </dgm:pt>
    <dgm:pt modelId="{7CCAD792-356F-41F0-8E1A-504807332CF4}" type="pres">
      <dgm:prSet presAssocID="{374D0451-DB21-4D59-9686-85093C236D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FCFCA6-C9B2-469B-B201-2E1EAA3F7DC2}" type="pres">
      <dgm:prSet presAssocID="{3DC450FF-9A27-4ABA-B0E8-6568B6EB52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126FD-E1FB-4F72-A18E-18E01D906011}" type="pres">
      <dgm:prSet presAssocID="{3DC450FF-9A27-4ABA-B0E8-6568B6EB52B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7A860-1BC5-4F05-B6CA-87FE24225D0D}" type="pres">
      <dgm:prSet presAssocID="{9490B251-DDFF-4939-8B8C-27EA6BC7A26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84DA5-C2A0-4335-95FF-08B772C60931}" type="pres">
      <dgm:prSet presAssocID="{9490B251-DDFF-4939-8B8C-27EA6BC7A26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A818F-3797-4998-BF25-7A12F740742D}" type="pres">
      <dgm:prSet presAssocID="{E98285D2-ABF8-496E-B8DA-DD533566937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9ED81-5071-44BA-B3F3-C23AA46C0D05}" type="pres">
      <dgm:prSet presAssocID="{E98285D2-ABF8-496E-B8DA-DD533566937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64D397-5C80-42F7-846C-5FE656A519D8}" srcId="{3DC450FF-9A27-4ABA-B0E8-6568B6EB52B4}" destId="{47AB95B0-6B91-4C1D-BF57-C9DA6C2117F6}" srcOrd="3" destOrd="0" parTransId="{8292DE48-B127-4429-8CAB-E1D77B504630}" sibTransId="{65B8618D-A272-4DB1-9837-C1D07482A9DC}"/>
    <dgm:cxn modelId="{5F6228BE-B266-41EC-BC38-321EE71FEDD1}" srcId="{374D0451-DB21-4D59-9686-85093C236DB2}" destId="{3DC450FF-9A27-4ABA-B0E8-6568B6EB52B4}" srcOrd="0" destOrd="0" parTransId="{EE21AA0F-43F7-4EDD-BD69-8C60D02DD22D}" sibTransId="{C49ECA5A-7041-4870-BE8C-46C2310D42D1}"/>
    <dgm:cxn modelId="{CED0EF86-312A-4A8E-A424-C06C05759532}" srcId="{E98285D2-ABF8-496E-B8DA-DD533566937C}" destId="{CCD53C87-5693-4989-9C33-B5EBEA6624EF}" srcOrd="2" destOrd="0" parTransId="{9E92DEA6-3DE7-4EB3-99FE-4B46CE012916}" sibTransId="{30D2891A-82AA-45C3-A48B-C13FDC32411F}"/>
    <dgm:cxn modelId="{83C888DF-64BA-4F65-9C5E-8EA5A9A69A68}" type="presOf" srcId="{4D79A896-FF9E-4CC8-9262-56FBF81ADAC8}" destId="{960126FD-E1FB-4F72-A18E-18E01D906011}" srcOrd="0" destOrd="0" presId="urn:microsoft.com/office/officeart/2005/8/layout/vList2"/>
    <dgm:cxn modelId="{26263761-BD28-46BB-8027-73BD38ED0AA1}" srcId="{3DC450FF-9A27-4ABA-B0E8-6568B6EB52B4}" destId="{D78F7042-786A-438D-B162-B122E9593213}" srcOrd="2" destOrd="0" parTransId="{66F6E30F-4D73-416A-9C1A-E6465F5A4AC6}" sibTransId="{57F9DCE8-AF59-4F13-A7D2-9FA129B7C5F0}"/>
    <dgm:cxn modelId="{0833B15D-6572-4B44-BB32-2E91321E8B67}" type="presOf" srcId="{9490B251-DDFF-4939-8B8C-27EA6BC7A264}" destId="{FD17A860-1BC5-4F05-B6CA-87FE24225D0D}" srcOrd="0" destOrd="0" presId="urn:microsoft.com/office/officeart/2005/8/layout/vList2"/>
    <dgm:cxn modelId="{14F97F49-7C46-40B7-B820-CE4BCAE5731E}" type="presOf" srcId="{32627493-7EC4-4149-9691-2B0B36EA3EA5}" destId="{960126FD-E1FB-4F72-A18E-18E01D906011}" srcOrd="0" destOrd="1" presId="urn:microsoft.com/office/officeart/2005/8/layout/vList2"/>
    <dgm:cxn modelId="{10DE9C4E-D0F8-4D74-9922-38B715CECDB1}" type="presOf" srcId="{374D0451-DB21-4D59-9686-85093C236DB2}" destId="{7CCAD792-356F-41F0-8E1A-504807332CF4}" srcOrd="0" destOrd="0" presId="urn:microsoft.com/office/officeart/2005/8/layout/vList2"/>
    <dgm:cxn modelId="{3F636946-3D9A-4F12-8138-C62994D589F8}" type="presOf" srcId="{17EDE736-520C-4EF9-B95A-E64A31849249}" destId="{960126FD-E1FB-4F72-A18E-18E01D906011}" srcOrd="0" destOrd="4" presId="urn:microsoft.com/office/officeart/2005/8/layout/vList2"/>
    <dgm:cxn modelId="{72C02289-E34A-4D8E-B05C-DB65FBCF0982}" type="presOf" srcId="{6C02B3A6-7A63-4322-A76F-82CA2827FD07}" destId="{F379ED81-5071-44BA-B3F3-C23AA46C0D05}" srcOrd="0" destOrd="1" presId="urn:microsoft.com/office/officeart/2005/8/layout/vList2"/>
    <dgm:cxn modelId="{8E237D0E-80E0-4886-8850-FE89BBF6E47C}" srcId="{3DC450FF-9A27-4ABA-B0E8-6568B6EB52B4}" destId="{17EDE736-520C-4EF9-B95A-E64A31849249}" srcOrd="4" destOrd="0" parTransId="{1CB94982-A585-4DC7-9E7E-9EFD171C9B3C}" sibTransId="{26590793-948F-4326-9622-7A4E5A87FA76}"/>
    <dgm:cxn modelId="{309A7C75-4149-4CE4-A446-0CC2F1AF479A}" type="presOf" srcId="{C446FD71-F2B1-40BE-B919-10A390CC4D78}" destId="{4E284DA5-C2A0-4335-95FF-08B772C60931}" srcOrd="0" destOrd="0" presId="urn:microsoft.com/office/officeart/2005/8/layout/vList2"/>
    <dgm:cxn modelId="{8184346B-C8A5-43A9-B569-8A48121EB827}" type="presOf" srcId="{D78F7042-786A-438D-B162-B122E9593213}" destId="{960126FD-E1FB-4F72-A18E-18E01D906011}" srcOrd="0" destOrd="2" presId="urn:microsoft.com/office/officeart/2005/8/layout/vList2"/>
    <dgm:cxn modelId="{4885940B-C8E7-47FC-B5B4-3B94C58D54A7}" srcId="{9490B251-DDFF-4939-8B8C-27EA6BC7A264}" destId="{C446FD71-F2B1-40BE-B919-10A390CC4D78}" srcOrd="0" destOrd="0" parTransId="{505AFD87-757E-4F06-85FC-602476CD0D8D}" sibTransId="{24BFCD10-A86F-4E5C-9BA5-7453D613519B}"/>
    <dgm:cxn modelId="{36070DBD-1EDE-4698-B3EB-5050D642D341}" srcId="{374D0451-DB21-4D59-9686-85093C236DB2}" destId="{9490B251-DDFF-4939-8B8C-27EA6BC7A264}" srcOrd="1" destOrd="0" parTransId="{C0925D67-9E67-4207-B431-788E53CF3788}" sibTransId="{EBB2A57B-23D8-47C2-BF40-1883D9F27E31}"/>
    <dgm:cxn modelId="{56741A53-0D55-4636-BEE3-6D121B375952}" type="presOf" srcId="{CCD53C87-5693-4989-9C33-B5EBEA6624EF}" destId="{F379ED81-5071-44BA-B3F3-C23AA46C0D05}" srcOrd="0" destOrd="2" presId="urn:microsoft.com/office/officeart/2005/8/layout/vList2"/>
    <dgm:cxn modelId="{003B1151-0C49-4D37-AD10-D39CEB7B7705}" srcId="{9490B251-DDFF-4939-8B8C-27EA6BC7A264}" destId="{3AF4E089-62F7-45C3-A23C-16E7BD7EE2EB}" srcOrd="1" destOrd="0" parTransId="{DBF60227-F048-4469-9534-391541D4D0A9}" sibTransId="{CBAF7E12-E267-4046-8AA0-C6099103614B}"/>
    <dgm:cxn modelId="{DAD0C1A2-32A3-413A-B7EC-DBC861740D97}" type="presOf" srcId="{47AB95B0-6B91-4C1D-BF57-C9DA6C2117F6}" destId="{960126FD-E1FB-4F72-A18E-18E01D906011}" srcOrd="0" destOrd="3" presId="urn:microsoft.com/office/officeart/2005/8/layout/vList2"/>
    <dgm:cxn modelId="{71A27A8D-2CA3-4BAA-BE7F-6A32D555A320}" type="presOf" srcId="{E98285D2-ABF8-496E-B8DA-DD533566937C}" destId="{585A818F-3797-4998-BF25-7A12F740742D}" srcOrd="0" destOrd="0" presId="urn:microsoft.com/office/officeart/2005/8/layout/vList2"/>
    <dgm:cxn modelId="{0C779853-E832-424B-9BC6-1877205BD8EA}" type="presOf" srcId="{3AF4E089-62F7-45C3-A23C-16E7BD7EE2EB}" destId="{4E284DA5-C2A0-4335-95FF-08B772C60931}" srcOrd="0" destOrd="1" presId="urn:microsoft.com/office/officeart/2005/8/layout/vList2"/>
    <dgm:cxn modelId="{C6B14108-F1D1-437D-9DC4-6276B0C0FF67}" type="presOf" srcId="{3DC450FF-9A27-4ABA-B0E8-6568B6EB52B4}" destId="{2AFCFCA6-C9B2-469B-B201-2E1EAA3F7DC2}" srcOrd="0" destOrd="0" presId="urn:microsoft.com/office/officeart/2005/8/layout/vList2"/>
    <dgm:cxn modelId="{215840F8-73DA-4BD5-AC0F-125B0F4B3E1C}" srcId="{E98285D2-ABF8-496E-B8DA-DD533566937C}" destId="{6C02B3A6-7A63-4322-A76F-82CA2827FD07}" srcOrd="1" destOrd="0" parTransId="{ECFF0C1D-A665-428D-A386-D9E863680BC1}" sibTransId="{F9D6A3AA-5E5E-4EDA-9F2F-E7D26E8938D0}"/>
    <dgm:cxn modelId="{AFEC2DEE-7EB8-4B5F-A71A-DA8C5FF78E1E}" srcId="{374D0451-DB21-4D59-9686-85093C236DB2}" destId="{E98285D2-ABF8-496E-B8DA-DD533566937C}" srcOrd="2" destOrd="0" parTransId="{CDFE7F2F-5D93-4103-8808-DAB8E968140B}" sibTransId="{39DEA0F3-35D2-4EEC-9F02-1EDF7F8216C8}"/>
    <dgm:cxn modelId="{30A208B1-0CF2-43DE-8668-A3209014F1A6}" srcId="{E98285D2-ABF8-496E-B8DA-DD533566937C}" destId="{FA685576-DFAB-46A5-B12C-8DA1B6A53463}" srcOrd="0" destOrd="0" parTransId="{EC409EC6-797D-429F-8194-7B1E6F40E8CE}" sibTransId="{06A4C3AC-D83F-42DF-9F41-73F4F8B8B647}"/>
    <dgm:cxn modelId="{FF0ADF77-CB94-48B2-A7AE-DCD4B61595D5}" type="presOf" srcId="{FA685576-DFAB-46A5-B12C-8DA1B6A53463}" destId="{F379ED81-5071-44BA-B3F3-C23AA46C0D05}" srcOrd="0" destOrd="0" presId="urn:microsoft.com/office/officeart/2005/8/layout/vList2"/>
    <dgm:cxn modelId="{522AAADF-2027-4B47-B2C1-EDB7AD702B0F}" srcId="{3DC450FF-9A27-4ABA-B0E8-6568B6EB52B4}" destId="{32627493-7EC4-4149-9691-2B0B36EA3EA5}" srcOrd="1" destOrd="0" parTransId="{CCD113B8-BEC7-4361-8ADE-60E8DA537DBD}" sibTransId="{455A1532-0936-49DD-BBE7-97A4EC1B8A51}"/>
    <dgm:cxn modelId="{A19F9228-04E4-47F7-9C43-6676928A4AB9}" srcId="{3DC450FF-9A27-4ABA-B0E8-6568B6EB52B4}" destId="{4D79A896-FF9E-4CC8-9262-56FBF81ADAC8}" srcOrd="0" destOrd="0" parTransId="{3B861FF3-85A2-479A-8E16-B34D3F5AE15A}" sibTransId="{501A3AEB-6A9B-479E-9939-25F26E5DADFA}"/>
    <dgm:cxn modelId="{7722834C-AEB2-4A87-9ECA-4D8792120F6D}" type="presParOf" srcId="{7CCAD792-356F-41F0-8E1A-504807332CF4}" destId="{2AFCFCA6-C9B2-469B-B201-2E1EAA3F7DC2}" srcOrd="0" destOrd="0" presId="urn:microsoft.com/office/officeart/2005/8/layout/vList2"/>
    <dgm:cxn modelId="{573E8F44-1727-4787-B616-B041D589A1F0}" type="presParOf" srcId="{7CCAD792-356F-41F0-8E1A-504807332CF4}" destId="{960126FD-E1FB-4F72-A18E-18E01D906011}" srcOrd="1" destOrd="0" presId="urn:microsoft.com/office/officeart/2005/8/layout/vList2"/>
    <dgm:cxn modelId="{84E15932-AC00-4CB5-A6A5-CE84FBD78F9D}" type="presParOf" srcId="{7CCAD792-356F-41F0-8E1A-504807332CF4}" destId="{FD17A860-1BC5-4F05-B6CA-87FE24225D0D}" srcOrd="2" destOrd="0" presId="urn:microsoft.com/office/officeart/2005/8/layout/vList2"/>
    <dgm:cxn modelId="{54E50DDC-0A8B-4EF5-9385-12674C904E22}" type="presParOf" srcId="{7CCAD792-356F-41F0-8E1A-504807332CF4}" destId="{4E284DA5-C2A0-4335-95FF-08B772C60931}" srcOrd="3" destOrd="0" presId="urn:microsoft.com/office/officeart/2005/8/layout/vList2"/>
    <dgm:cxn modelId="{5FABF977-0E3C-4ACB-8235-B9DE9295A561}" type="presParOf" srcId="{7CCAD792-356F-41F0-8E1A-504807332CF4}" destId="{585A818F-3797-4998-BF25-7A12F740742D}" srcOrd="4" destOrd="0" presId="urn:microsoft.com/office/officeart/2005/8/layout/vList2"/>
    <dgm:cxn modelId="{97ED3556-8C84-434E-94C5-B8407A684431}" type="presParOf" srcId="{7CCAD792-356F-41F0-8E1A-504807332CF4}" destId="{F379ED81-5071-44BA-B3F3-C23AA46C0D0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74CA89-4993-4200-95F7-AB5BF5871532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C787651A-796D-4232-B11A-1FC4C519D990}">
      <dgm:prSet phldrT="[Текст]" custT="1"/>
      <dgm:spPr/>
      <dgm:t>
        <a:bodyPr/>
        <a:lstStyle/>
        <a:p>
          <a:r>
            <a:rPr lang="ru-RU" sz="2000" b="0" dirty="0" smtClean="0"/>
            <a:t>Обобщенная трудовая функция</a:t>
          </a:r>
          <a:endParaRPr lang="ru-RU" sz="2000" b="0" dirty="0"/>
        </a:p>
      </dgm:t>
    </dgm:pt>
    <dgm:pt modelId="{53BEAF11-C4B9-4AF8-92A5-40A5E2E64A66}" type="parTrans" cxnId="{E87400CA-17A4-41C6-AA18-365E4C1EE0B8}">
      <dgm:prSet/>
      <dgm:spPr/>
      <dgm:t>
        <a:bodyPr/>
        <a:lstStyle/>
        <a:p>
          <a:endParaRPr lang="ru-RU"/>
        </a:p>
      </dgm:t>
    </dgm:pt>
    <dgm:pt modelId="{4B7E8B17-59EE-4500-BFE3-0B72F87BCAC7}" type="sibTrans" cxnId="{E87400CA-17A4-41C6-AA18-365E4C1EE0B8}">
      <dgm:prSet/>
      <dgm:spPr/>
      <dgm:t>
        <a:bodyPr/>
        <a:lstStyle/>
        <a:p>
          <a:endParaRPr lang="ru-RU"/>
        </a:p>
      </dgm:t>
    </dgm:pt>
    <dgm:pt modelId="{57DF683B-7480-441D-B0AE-799C39AA204C}">
      <dgm:prSet phldrT="[Текст]" custT="1"/>
      <dgm:spPr/>
      <dgm:t>
        <a:bodyPr/>
        <a:lstStyle/>
        <a:p>
          <a:r>
            <a:rPr lang="ru-RU" sz="2000" b="0" dirty="0" smtClean="0"/>
            <a:t>Трудовая функция</a:t>
          </a:r>
          <a:endParaRPr lang="ru-RU" sz="2000" b="0" dirty="0"/>
        </a:p>
      </dgm:t>
    </dgm:pt>
    <dgm:pt modelId="{AA82C64B-45C0-4E7C-BA32-FD96D198E7FC}" type="parTrans" cxnId="{1A0FF319-933C-4ED1-A219-5E4CF84DE4D5}">
      <dgm:prSet/>
      <dgm:spPr/>
      <dgm:t>
        <a:bodyPr/>
        <a:lstStyle/>
        <a:p>
          <a:endParaRPr lang="ru-RU"/>
        </a:p>
      </dgm:t>
    </dgm:pt>
    <dgm:pt modelId="{C3DAAD1F-AA32-4F82-A1B3-B6CBB8F128A2}" type="sibTrans" cxnId="{1A0FF319-933C-4ED1-A219-5E4CF84DE4D5}">
      <dgm:prSet/>
      <dgm:spPr/>
      <dgm:t>
        <a:bodyPr/>
        <a:lstStyle/>
        <a:p>
          <a:endParaRPr lang="ru-RU"/>
        </a:p>
      </dgm:t>
    </dgm:pt>
    <dgm:pt modelId="{1E624518-3C4B-4B1B-A685-D8AE754C664D}">
      <dgm:prSet phldrT="[Текст]" custT="1"/>
      <dgm:spPr/>
      <dgm:t>
        <a:bodyPr/>
        <a:lstStyle/>
        <a:p>
          <a:r>
            <a:rPr lang="ru-RU" sz="2000" dirty="0" smtClean="0"/>
            <a:t>Профессиональная компетенция</a:t>
          </a:r>
          <a:endParaRPr lang="ru-RU" sz="2000" dirty="0"/>
        </a:p>
      </dgm:t>
    </dgm:pt>
    <dgm:pt modelId="{95BDC07E-F9DE-4620-939A-F1EDB485A02A}" type="parTrans" cxnId="{60F75CAC-054B-4A78-A7EC-BE185D901E2B}">
      <dgm:prSet/>
      <dgm:spPr/>
      <dgm:t>
        <a:bodyPr/>
        <a:lstStyle/>
        <a:p>
          <a:endParaRPr lang="ru-RU"/>
        </a:p>
      </dgm:t>
    </dgm:pt>
    <dgm:pt modelId="{35024025-8610-4476-A964-739353AAAF4A}" type="sibTrans" cxnId="{60F75CAC-054B-4A78-A7EC-BE185D901E2B}">
      <dgm:prSet/>
      <dgm:spPr/>
      <dgm:t>
        <a:bodyPr/>
        <a:lstStyle/>
        <a:p>
          <a:endParaRPr lang="ru-RU"/>
        </a:p>
      </dgm:t>
    </dgm:pt>
    <dgm:pt modelId="{54558024-5CA5-47CB-A7B4-F9CF3B869A61}">
      <dgm:prSet custT="1"/>
      <dgm:spPr/>
      <dgm:t>
        <a:bodyPr/>
        <a:lstStyle/>
        <a:p>
          <a:r>
            <a:rPr lang="ru-RU" sz="2000" dirty="0" smtClean="0"/>
            <a:t>Профессиональный модуль</a:t>
          </a:r>
          <a:endParaRPr lang="ru-RU" sz="2000" dirty="0"/>
        </a:p>
      </dgm:t>
    </dgm:pt>
    <dgm:pt modelId="{BFD18128-EB70-4FE7-A5DE-3A9E75B3A155}" type="parTrans" cxnId="{4B44A031-70A8-4568-88EB-CF0DCC8B1CED}">
      <dgm:prSet/>
      <dgm:spPr/>
      <dgm:t>
        <a:bodyPr/>
        <a:lstStyle/>
        <a:p>
          <a:endParaRPr lang="ru-RU"/>
        </a:p>
      </dgm:t>
    </dgm:pt>
    <dgm:pt modelId="{D868D784-9957-4D96-A365-92554D8C8B84}" type="sibTrans" cxnId="{4B44A031-70A8-4568-88EB-CF0DCC8B1CED}">
      <dgm:prSet/>
      <dgm:spPr/>
      <dgm:t>
        <a:bodyPr/>
        <a:lstStyle/>
        <a:p>
          <a:endParaRPr lang="ru-RU"/>
        </a:p>
      </dgm:t>
    </dgm:pt>
    <dgm:pt modelId="{E1718709-02F7-4D52-8AB7-7C6F12C6DE99}" type="pres">
      <dgm:prSet presAssocID="{D074CA89-4993-4200-95F7-AB5BF5871532}" presName="Name0" presStyleCnt="0">
        <dgm:presLayoutVars>
          <dgm:dir/>
          <dgm:animLvl val="lvl"/>
          <dgm:resizeHandles val="exact"/>
        </dgm:presLayoutVars>
      </dgm:prSet>
      <dgm:spPr/>
    </dgm:pt>
    <dgm:pt modelId="{1F446D8A-C501-4355-A25E-5477D1261F8E}" type="pres">
      <dgm:prSet presAssocID="{C787651A-796D-4232-B11A-1FC4C519D99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D3B1-7F54-4336-892E-46935110FB71}" type="pres">
      <dgm:prSet presAssocID="{4B7E8B17-59EE-4500-BFE3-0B72F87BCAC7}" presName="parTxOnlySpace" presStyleCnt="0"/>
      <dgm:spPr/>
    </dgm:pt>
    <dgm:pt modelId="{1C190DB1-954A-4754-BA8F-12DA71557C37}" type="pres">
      <dgm:prSet presAssocID="{57DF683B-7480-441D-B0AE-799C39AA204C}" presName="parTxOnly" presStyleLbl="node1" presStyleIdx="1" presStyleCnt="4" custScaleX="867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DD0D3-43EE-4070-B2A2-A61D889CD1F0}" type="pres">
      <dgm:prSet presAssocID="{C3DAAD1F-AA32-4F82-A1B3-B6CBB8F128A2}" presName="parTxOnlySpace" presStyleCnt="0"/>
      <dgm:spPr/>
    </dgm:pt>
    <dgm:pt modelId="{DA917BBB-D4A1-4A61-9A44-8CAFAC12373D}" type="pres">
      <dgm:prSet presAssocID="{1E624518-3C4B-4B1B-A685-D8AE754C664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ED95-F2E6-49BC-910C-6EFD30C89B89}" type="pres">
      <dgm:prSet presAssocID="{35024025-8610-4476-A964-739353AAAF4A}" presName="parTxOnlySpace" presStyleCnt="0"/>
      <dgm:spPr/>
    </dgm:pt>
    <dgm:pt modelId="{876A4331-4F19-4E99-A3E3-877129856328}" type="pres">
      <dgm:prSet presAssocID="{54558024-5CA5-47CB-A7B4-F9CF3B869A6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F75CAC-054B-4A78-A7EC-BE185D901E2B}" srcId="{D074CA89-4993-4200-95F7-AB5BF5871532}" destId="{1E624518-3C4B-4B1B-A685-D8AE754C664D}" srcOrd="2" destOrd="0" parTransId="{95BDC07E-F9DE-4620-939A-F1EDB485A02A}" sibTransId="{35024025-8610-4476-A964-739353AAAF4A}"/>
    <dgm:cxn modelId="{35CF1603-D98E-4554-8476-1787EED5C405}" type="presOf" srcId="{D074CA89-4993-4200-95F7-AB5BF5871532}" destId="{E1718709-02F7-4D52-8AB7-7C6F12C6DE99}" srcOrd="0" destOrd="0" presId="urn:microsoft.com/office/officeart/2005/8/layout/chevron1"/>
    <dgm:cxn modelId="{4B44A031-70A8-4568-88EB-CF0DCC8B1CED}" srcId="{D074CA89-4993-4200-95F7-AB5BF5871532}" destId="{54558024-5CA5-47CB-A7B4-F9CF3B869A61}" srcOrd="3" destOrd="0" parTransId="{BFD18128-EB70-4FE7-A5DE-3A9E75B3A155}" sibTransId="{D868D784-9957-4D96-A365-92554D8C8B84}"/>
    <dgm:cxn modelId="{2988C760-70BD-4CF6-A373-567449B8C451}" type="presOf" srcId="{57DF683B-7480-441D-B0AE-799C39AA204C}" destId="{1C190DB1-954A-4754-BA8F-12DA71557C37}" srcOrd="0" destOrd="0" presId="urn:microsoft.com/office/officeart/2005/8/layout/chevron1"/>
    <dgm:cxn modelId="{1A0FF319-933C-4ED1-A219-5E4CF84DE4D5}" srcId="{D074CA89-4993-4200-95F7-AB5BF5871532}" destId="{57DF683B-7480-441D-B0AE-799C39AA204C}" srcOrd="1" destOrd="0" parTransId="{AA82C64B-45C0-4E7C-BA32-FD96D198E7FC}" sibTransId="{C3DAAD1F-AA32-4F82-A1B3-B6CBB8F128A2}"/>
    <dgm:cxn modelId="{04881735-FBE6-4A5E-81EB-07554F1038A4}" type="presOf" srcId="{54558024-5CA5-47CB-A7B4-F9CF3B869A61}" destId="{876A4331-4F19-4E99-A3E3-877129856328}" srcOrd="0" destOrd="0" presId="urn:microsoft.com/office/officeart/2005/8/layout/chevron1"/>
    <dgm:cxn modelId="{0655CA7D-2E20-49CC-A90D-0C9BB13866B2}" type="presOf" srcId="{C787651A-796D-4232-B11A-1FC4C519D990}" destId="{1F446D8A-C501-4355-A25E-5477D1261F8E}" srcOrd="0" destOrd="0" presId="urn:microsoft.com/office/officeart/2005/8/layout/chevron1"/>
    <dgm:cxn modelId="{BB5E2478-9D63-492B-86A6-469C34E739A8}" type="presOf" srcId="{1E624518-3C4B-4B1B-A685-D8AE754C664D}" destId="{DA917BBB-D4A1-4A61-9A44-8CAFAC12373D}" srcOrd="0" destOrd="0" presId="urn:microsoft.com/office/officeart/2005/8/layout/chevron1"/>
    <dgm:cxn modelId="{E87400CA-17A4-41C6-AA18-365E4C1EE0B8}" srcId="{D074CA89-4993-4200-95F7-AB5BF5871532}" destId="{C787651A-796D-4232-B11A-1FC4C519D990}" srcOrd="0" destOrd="0" parTransId="{53BEAF11-C4B9-4AF8-92A5-40A5E2E64A66}" sibTransId="{4B7E8B17-59EE-4500-BFE3-0B72F87BCAC7}"/>
    <dgm:cxn modelId="{3B4C98F4-0A6D-410F-B6EE-B3A28EFBC0E2}" type="presParOf" srcId="{E1718709-02F7-4D52-8AB7-7C6F12C6DE99}" destId="{1F446D8A-C501-4355-A25E-5477D1261F8E}" srcOrd="0" destOrd="0" presId="urn:microsoft.com/office/officeart/2005/8/layout/chevron1"/>
    <dgm:cxn modelId="{45374DF7-4F0F-4CD9-805C-3A7EA23152B0}" type="presParOf" srcId="{E1718709-02F7-4D52-8AB7-7C6F12C6DE99}" destId="{D584D3B1-7F54-4336-892E-46935110FB71}" srcOrd="1" destOrd="0" presId="urn:microsoft.com/office/officeart/2005/8/layout/chevron1"/>
    <dgm:cxn modelId="{669C8ED5-5A7D-4C5C-A119-5E1DC38BD6EA}" type="presParOf" srcId="{E1718709-02F7-4D52-8AB7-7C6F12C6DE99}" destId="{1C190DB1-954A-4754-BA8F-12DA71557C37}" srcOrd="2" destOrd="0" presId="urn:microsoft.com/office/officeart/2005/8/layout/chevron1"/>
    <dgm:cxn modelId="{98572AF1-0459-4570-9C36-46672C7CC316}" type="presParOf" srcId="{E1718709-02F7-4D52-8AB7-7C6F12C6DE99}" destId="{D03DD0D3-43EE-4070-B2A2-A61D889CD1F0}" srcOrd="3" destOrd="0" presId="urn:microsoft.com/office/officeart/2005/8/layout/chevron1"/>
    <dgm:cxn modelId="{1573C8E4-7E9F-4D10-A0AB-ECCEDF7556E9}" type="presParOf" srcId="{E1718709-02F7-4D52-8AB7-7C6F12C6DE99}" destId="{DA917BBB-D4A1-4A61-9A44-8CAFAC12373D}" srcOrd="4" destOrd="0" presId="urn:microsoft.com/office/officeart/2005/8/layout/chevron1"/>
    <dgm:cxn modelId="{17C8F284-ABE9-476F-A12D-8D23E6401BD8}" type="presParOf" srcId="{E1718709-02F7-4D52-8AB7-7C6F12C6DE99}" destId="{B037ED95-F2E6-49BC-910C-6EFD30C89B89}" srcOrd="5" destOrd="0" presId="urn:microsoft.com/office/officeart/2005/8/layout/chevron1"/>
    <dgm:cxn modelId="{5B9EA8E8-F0D8-4922-8DE6-893DA6AE9EEE}" type="presParOf" srcId="{E1718709-02F7-4D52-8AB7-7C6F12C6DE99}" destId="{876A4331-4F19-4E99-A3E3-87712985632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8A0A8B-BCC9-4D97-A0AA-2B5D21EBE1C8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45B0A-F0A4-48D3-8E79-F0BE7AC06ECF}">
      <dgm:prSet phldrT="[Текст]"/>
      <dgm:spPr/>
      <dgm:t>
        <a:bodyPr/>
        <a:lstStyle/>
        <a:p>
          <a:r>
            <a:rPr lang="ru-RU" b="1" dirty="0" smtClean="0"/>
            <a:t>Вход в учебный процесс</a:t>
          </a:r>
          <a:endParaRPr lang="ru-RU" b="1" dirty="0"/>
        </a:p>
      </dgm:t>
    </dgm:pt>
    <dgm:pt modelId="{E694E859-6940-4D97-89F0-F994AA18FB11}" type="parTrans" cxnId="{3A1717E9-DD80-4093-AE17-D3CF3018FDC1}">
      <dgm:prSet/>
      <dgm:spPr/>
      <dgm:t>
        <a:bodyPr/>
        <a:lstStyle/>
        <a:p>
          <a:endParaRPr lang="ru-RU" b="1"/>
        </a:p>
      </dgm:t>
    </dgm:pt>
    <dgm:pt modelId="{EFEE3933-5E1B-4CA2-B9C6-991137BA48A0}" type="sibTrans" cxnId="{3A1717E9-DD80-4093-AE17-D3CF3018FDC1}">
      <dgm:prSet/>
      <dgm:spPr/>
      <dgm:t>
        <a:bodyPr/>
        <a:lstStyle/>
        <a:p>
          <a:endParaRPr lang="ru-RU" b="1"/>
        </a:p>
      </dgm:t>
    </dgm:pt>
    <dgm:pt modelId="{36FA1CEF-D101-41A1-963C-E0D94A0C7A07}">
      <dgm:prSet phldrT="[Текст]" custT="1"/>
      <dgm:spPr/>
      <dgm:t>
        <a:bodyPr/>
        <a:lstStyle/>
        <a:p>
          <a:r>
            <a:rPr lang="ru-RU" sz="1800" b="1" dirty="0" smtClean="0"/>
            <a:t>Субъективная мотивация (установка)</a:t>
          </a:r>
          <a:endParaRPr lang="ru-RU" sz="1800" b="1" dirty="0"/>
        </a:p>
      </dgm:t>
    </dgm:pt>
    <dgm:pt modelId="{95338607-BE76-4278-9D3D-1581A6C73ECF}" type="parTrans" cxnId="{67C8ED6E-217D-4B39-B0B6-F35CC931F83C}">
      <dgm:prSet/>
      <dgm:spPr/>
      <dgm:t>
        <a:bodyPr/>
        <a:lstStyle/>
        <a:p>
          <a:endParaRPr lang="ru-RU" b="1"/>
        </a:p>
      </dgm:t>
    </dgm:pt>
    <dgm:pt modelId="{4B7B4EBC-249F-43C6-B7DB-7CB768894EC9}" type="sibTrans" cxnId="{67C8ED6E-217D-4B39-B0B6-F35CC931F83C}">
      <dgm:prSet/>
      <dgm:spPr/>
      <dgm:t>
        <a:bodyPr/>
        <a:lstStyle/>
        <a:p>
          <a:endParaRPr lang="ru-RU" b="1"/>
        </a:p>
      </dgm:t>
    </dgm:pt>
    <dgm:pt modelId="{A95A9BD6-021E-48F5-A697-6D28390117FA}">
      <dgm:prSet phldrT="[Текст]" custT="1"/>
      <dgm:spPr/>
      <dgm:t>
        <a:bodyPr/>
        <a:lstStyle/>
        <a:p>
          <a:endParaRPr lang="ru-RU" sz="1800" b="1" dirty="0" smtClean="0">
            <a:solidFill>
              <a:schemeClr val="accent2">
                <a:lumMod val="50000"/>
              </a:schemeClr>
            </a:solidFill>
          </a:endParaRPr>
        </a:p>
        <a:p>
          <a:endParaRPr lang="ru-RU" sz="1800" b="1" dirty="0" smtClean="0">
            <a:solidFill>
              <a:schemeClr val="accent2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Вопрос №1: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оцените степень актуальности темы учебного занятия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2B95ACC6-6B68-45EB-86B3-B337BA3F165E}" type="parTrans" cxnId="{E8175071-FCC0-4F21-98A2-D16C8B4FEA46}">
      <dgm:prSet/>
      <dgm:spPr/>
      <dgm:t>
        <a:bodyPr/>
        <a:lstStyle/>
        <a:p>
          <a:endParaRPr lang="ru-RU" b="1"/>
        </a:p>
      </dgm:t>
    </dgm:pt>
    <dgm:pt modelId="{E0655380-CAF5-4E39-A089-748A867E2CE3}" type="sibTrans" cxnId="{E8175071-FCC0-4F21-98A2-D16C8B4FEA46}">
      <dgm:prSet/>
      <dgm:spPr/>
      <dgm:t>
        <a:bodyPr/>
        <a:lstStyle/>
        <a:p>
          <a:endParaRPr lang="ru-RU" b="1"/>
        </a:p>
      </dgm:t>
    </dgm:pt>
    <dgm:pt modelId="{60859AFC-4482-4CAC-83EE-5D7EE8C660E3}">
      <dgm:prSet phldrT="[Текст]"/>
      <dgm:spPr/>
      <dgm:t>
        <a:bodyPr/>
        <a:lstStyle/>
        <a:p>
          <a:r>
            <a:rPr lang="ru-RU" b="1" dirty="0" smtClean="0"/>
            <a:t>Учебный процесс</a:t>
          </a:r>
          <a:endParaRPr lang="ru-RU" b="1" dirty="0"/>
        </a:p>
      </dgm:t>
    </dgm:pt>
    <dgm:pt modelId="{D570A09E-AB6E-4AEC-9179-8DF984F36CE1}" type="parTrans" cxnId="{9A7BC233-614B-48DE-9724-A03B0F726B38}">
      <dgm:prSet/>
      <dgm:spPr/>
      <dgm:t>
        <a:bodyPr/>
        <a:lstStyle/>
        <a:p>
          <a:endParaRPr lang="ru-RU" b="1"/>
        </a:p>
      </dgm:t>
    </dgm:pt>
    <dgm:pt modelId="{9C695BE2-B8A2-4300-A570-DC536B2FD73C}" type="sibTrans" cxnId="{9A7BC233-614B-48DE-9724-A03B0F726B38}">
      <dgm:prSet/>
      <dgm:spPr/>
      <dgm:t>
        <a:bodyPr/>
        <a:lstStyle/>
        <a:p>
          <a:endParaRPr lang="ru-RU" b="1"/>
        </a:p>
      </dgm:t>
    </dgm:pt>
    <dgm:pt modelId="{46488FB8-80B7-4C1A-BBDE-ACCC6939FC49}">
      <dgm:prSet phldrT="[Текст]" custT="1"/>
      <dgm:spPr/>
      <dgm:t>
        <a:bodyPr/>
        <a:lstStyle/>
        <a:p>
          <a:r>
            <a:rPr lang="ru-RU" sz="1800" b="1" dirty="0" smtClean="0"/>
            <a:t>Взаимодействие с преподавателем, субъективное состояние вовлеченности в коммуникацию</a:t>
          </a:r>
          <a:endParaRPr lang="ru-RU" sz="1800" b="1" dirty="0"/>
        </a:p>
      </dgm:t>
    </dgm:pt>
    <dgm:pt modelId="{794352FE-8A26-4BDE-8832-1182D35D775F}" type="parTrans" cxnId="{F8B7B86E-16D5-4E4D-8244-3C64F270D761}">
      <dgm:prSet/>
      <dgm:spPr/>
      <dgm:t>
        <a:bodyPr/>
        <a:lstStyle/>
        <a:p>
          <a:endParaRPr lang="ru-RU" b="1"/>
        </a:p>
      </dgm:t>
    </dgm:pt>
    <dgm:pt modelId="{FA9F0920-C4E5-4ECF-9AF6-8AD1E92377C1}" type="sibTrans" cxnId="{F8B7B86E-16D5-4E4D-8244-3C64F270D761}">
      <dgm:prSet/>
      <dgm:spPr/>
      <dgm:t>
        <a:bodyPr/>
        <a:lstStyle/>
        <a:p>
          <a:endParaRPr lang="ru-RU" b="1"/>
        </a:p>
      </dgm:t>
    </dgm:pt>
    <dgm:pt modelId="{5D62976E-7669-48E7-8E30-E3224016459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Вопрос № 2: </a:t>
          </a:r>
        </a:p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оцените степень вовлеченности в учебный процесс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F7133C3B-FDC6-4CE6-8E10-15FFE04B68EB}" type="parTrans" cxnId="{40FDB0BD-569A-47FB-927F-91E55B6936D3}">
      <dgm:prSet/>
      <dgm:spPr/>
      <dgm:t>
        <a:bodyPr/>
        <a:lstStyle/>
        <a:p>
          <a:endParaRPr lang="ru-RU" b="1"/>
        </a:p>
      </dgm:t>
    </dgm:pt>
    <dgm:pt modelId="{51897FD0-BBE3-4F56-BB4A-9CD4EC402BFC}" type="sibTrans" cxnId="{40FDB0BD-569A-47FB-927F-91E55B6936D3}">
      <dgm:prSet/>
      <dgm:spPr/>
      <dgm:t>
        <a:bodyPr/>
        <a:lstStyle/>
        <a:p>
          <a:endParaRPr lang="ru-RU" b="1"/>
        </a:p>
      </dgm:t>
    </dgm:pt>
    <dgm:pt modelId="{0612C2A2-9C11-49CE-A07F-6F827EB6B4E0}">
      <dgm:prSet phldrT="[Текст]"/>
      <dgm:spPr/>
      <dgm:t>
        <a:bodyPr/>
        <a:lstStyle/>
        <a:p>
          <a:r>
            <a:rPr lang="ru-RU" b="1" dirty="0" smtClean="0"/>
            <a:t>Выход из учебного процесса</a:t>
          </a:r>
          <a:endParaRPr lang="ru-RU" b="1" dirty="0"/>
        </a:p>
      </dgm:t>
    </dgm:pt>
    <dgm:pt modelId="{215EEF82-FB9A-40BE-B910-AE99BAED0FE2}" type="parTrans" cxnId="{1A6D4951-D687-4B02-BEBF-15A8F27DA438}">
      <dgm:prSet/>
      <dgm:spPr/>
      <dgm:t>
        <a:bodyPr/>
        <a:lstStyle/>
        <a:p>
          <a:endParaRPr lang="ru-RU" b="1"/>
        </a:p>
      </dgm:t>
    </dgm:pt>
    <dgm:pt modelId="{ECD5E938-75E1-444E-8F1A-963FB752D38A}" type="sibTrans" cxnId="{1A6D4951-D687-4B02-BEBF-15A8F27DA438}">
      <dgm:prSet/>
      <dgm:spPr/>
      <dgm:t>
        <a:bodyPr/>
        <a:lstStyle/>
        <a:p>
          <a:endParaRPr lang="ru-RU" b="1"/>
        </a:p>
      </dgm:t>
    </dgm:pt>
    <dgm:pt modelId="{535D7E61-B8BF-4976-81D6-9200BDDEAA3C}">
      <dgm:prSet phldrT="[Текст]" custT="1"/>
      <dgm:spPr/>
      <dgm:t>
        <a:bodyPr/>
        <a:lstStyle/>
        <a:p>
          <a:r>
            <a:rPr lang="ru-RU" sz="1800" b="1" dirty="0" smtClean="0"/>
            <a:t>Персональные результаты</a:t>
          </a:r>
          <a:endParaRPr lang="ru-RU" sz="1800" b="1" dirty="0"/>
        </a:p>
      </dgm:t>
    </dgm:pt>
    <dgm:pt modelId="{104B4A52-A3F5-4259-AB42-BED1454F05D6}" type="parTrans" cxnId="{9AF50162-CE05-447F-B527-A64402EE5A09}">
      <dgm:prSet/>
      <dgm:spPr/>
      <dgm:t>
        <a:bodyPr/>
        <a:lstStyle/>
        <a:p>
          <a:endParaRPr lang="ru-RU" b="1"/>
        </a:p>
      </dgm:t>
    </dgm:pt>
    <dgm:pt modelId="{D6CE21F4-3C33-42D5-B380-FD4A2F0829C1}" type="sibTrans" cxnId="{9AF50162-CE05-447F-B527-A64402EE5A09}">
      <dgm:prSet/>
      <dgm:spPr/>
      <dgm:t>
        <a:bodyPr/>
        <a:lstStyle/>
        <a:p>
          <a:endParaRPr lang="ru-RU" b="1"/>
        </a:p>
      </dgm:t>
    </dgm:pt>
    <dgm:pt modelId="{77F870F8-2CB1-4122-BE97-7504EBDEA0DE}">
      <dgm:prSet phldrT="[Текст]" custT="1"/>
      <dgm:spPr/>
      <dgm:t>
        <a:bodyPr/>
        <a:lstStyle/>
        <a:p>
          <a:endParaRPr lang="ru-RU" sz="1800" b="1" dirty="0" smtClean="0">
            <a:solidFill>
              <a:schemeClr val="accent2">
                <a:lumMod val="50000"/>
              </a:schemeClr>
            </a:solidFill>
          </a:endParaRPr>
        </a:p>
        <a:p>
          <a:endParaRPr lang="ru-RU" sz="1800" b="1" dirty="0" smtClean="0">
            <a:solidFill>
              <a:schemeClr val="accent2">
                <a:lumMod val="50000"/>
              </a:schemeClr>
            </a:solidFill>
          </a:endParaRPr>
        </a:p>
        <a:p>
          <a:endParaRPr lang="ru-RU" sz="1800" b="1" dirty="0" smtClean="0">
            <a:solidFill>
              <a:schemeClr val="accent2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Вопрос № 3: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оцените степень полезности результатов учебного занятия для Вашего профессионального роста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D9F3F26E-7EF5-46F1-B012-E3277198C1A8}" type="parTrans" cxnId="{60B9B149-89E8-4B01-AB94-17935CB8BD69}">
      <dgm:prSet/>
      <dgm:spPr/>
      <dgm:t>
        <a:bodyPr/>
        <a:lstStyle/>
        <a:p>
          <a:endParaRPr lang="ru-RU" b="1"/>
        </a:p>
      </dgm:t>
    </dgm:pt>
    <dgm:pt modelId="{7614FD0B-8961-4D36-8091-54F60578AA01}" type="sibTrans" cxnId="{60B9B149-89E8-4B01-AB94-17935CB8BD69}">
      <dgm:prSet/>
      <dgm:spPr/>
      <dgm:t>
        <a:bodyPr/>
        <a:lstStyle/>
        <a:p>
          <a:endParaRPr lang="ru-RU" b="1"/>
        </a:p>
      </dgm:t>
    </dgm:pt>
    <dgm:pt modelId="{BABC5CF2-F487-4768-AC92-D22EBA73F705}" type="pres">
      <dgm:prSet presAssocID="{778A0A8B-BCC9-4D97-A0AA-2B5D21EBE1C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6DE3833-4D3A-42D1-A75F-ACDB1867EDDD}" type="pres">
      <dgm:prSet presAssocID="{09E45B0A-F0A4-48D3-8E79-F0BE7AC06ECF}" presName="ParentComposite" presStyleCnt="0"/>
      <dgm:spPr/>
    </dgm:pt>
    <dgm:pt modelId="{9A78CFFE-30D7-46CC-A7EC-A871CB9A0EC1}" type="pres">
      <dgm:prSet presAssocID="{09E45B0A-F0A4-48D3-8E79-F0BE7AC06ECF}" presName="Chord" presStyleLbl="bgShp" presStyleIdx="0" presStyleCnt="3" custLinFactNeighborX="-22042" custLinFactNeighborY="1297"/>
      <dgm:spPr/>
    </dgm:pt>
    <dgm:pt modelId="{DACBB9CC-A067-4EBD-A297-081F0EBF68DE}" type="pres">
      <dgm:prSet presAssocID="{09E45B0A-F0A4-48D3-8E79-F0BE7AC06ECF}" presName="Pie" presStyleLbl="alignNode1" presStyleIdx="0" presStyleCnt="3" custLinFactNeighborX="-42138" custLinFactNeighborY="-4862"/>
      <dgm:spPr/>
    </dgm:pt>
    <dgm:pt modelId="{F7C40719-F215-4ABD-AE1F-F774675CB347}" type="pres">
      <dgm:prSet presAssocID="{09E45B0A-F0A4-48D3-8E79-F0BE7AC06ECF}" presName="Parent" presStyleLbl="revTx" presStyleIdx="0" presStyleCnt="6" custLinFactNeighborX="-41058" custLinFactNeighborY="-17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0FF08-F6D2-4CFA-9052-B3FC7197319D}" type="pres">
      <dgm:prSet presAssocID="{4B7B4EBC-249F-43C6-B7DB-7CB768894EC9}" presName="negSibTrans" presStyleCnt="0"/>
      <dgm:spPr/>
    </dgm:pt>
    <dgm:pt modelId="{DB1D138F-2EE1-4950-9C5A-F8083FAA055C}" type="pres">
      <dgm:prSet presAssocID="{09E45B0A-F0A4-48D3-8E79-F0BE7AC06ECF}" presName="composite" presStyleCnt="0"/>
      <dgm:spPr/>
    </dgm:pt>
    <dgm:pt modelId="{861D4191-FEAC-4548-A808-117FEF4BB5A1}" type="pres">
      <dgm:prSet presAssocID="{09E45B0A-F0A4-48D3-8E79-F0BE7AC06ECF}" presName="Child" presStyleLbl="revTx" presStyleIdx="1" presStyleCnt="6" custLinFactNeighborX="-12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41FBB-21CD-415C-A6B9-5E8E65095CB1}" type="pres">
      <dgm:prSet presAssocID="{EFEE3933-5E1B-4CA2-B9C6-991137BA48A0}" presName="sibTrans" presStyleCnt="0"/>
      <dgm:spPr/>
    </dgm:pt>
    <dgm:pt modelId="{9D1C5B5E-FB5E-4398-8F44-CE1621016FEE}" type="pres">
      <dgm:prSet presAssocID="{60859AFC-4482-4CAC-83EE-5D7EE8C660E3}" presName="ParentComposite" presStyleCnt="0"/>
      <dgm:spPr/>
    </dgm:pt>
    <dgm:pt modelId="{5E694578-5710-43E0-85B9-A4AB0F22A012}" type="pres">
      <dgm:prSet presAssocID="{60859AFC-4482-4CAC-83EE-5D7EE8C660E3}" presName="Chord" presStyleLbl="bgShp" presStyleIdx="1" presStyleCnt="3"/>
      <dgm:spPr/>
    </dgm:pt>
    <dgm:pt modelId="{71892F1A-DCD4-423B-8F88-F32250E71867}" type="pres">
      <dgm:prSet presAssocID="{60859AFC-4482-4CAC-83EE-5D7EE8C660E3}" presName="Pie" presStyleLbl="alignNode1" presStyleIdx="1" presStyleCnt="3"/>
      <dgm:spPr/>
    </dgm:pt>
    <dgm:pt modelId="{0A6AC5B0-486D-4C45-A4CA-14A245BFEE40}" type="pres">
      <dgm:prSet presAssocID="{60859AFC-4482-4CAC-83EE-5D7EE8C660E3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23B2F-65F2-4F27-9664-A14BEA516EC3}" type="pres">
      <dgm:prSet presAssocID="{FA9F0920-C4E5-4ECF-9AF6-8AD1E92377C1}" presName="negSibTrans" presStyleCnt="0"/>
      <dgm:spPr/>
    </dgm:pt>
    <dgm:pt modelId="{3678D88D-73D6-473A-90F7-0A474A873DFC}" type="pres">
      <dgm:prSet presAssocID="{60859AFC-4482-4CAC-83EE-5D7EE8C660E3}" presName="composite" presStyleCnt="0"/>
      <dgm:spPr/>
    </dgm:pt>
    <dgm:pt modelId="{832AFE43-6495-40C2-A399-19929A56F7E8}" type="pres">
      <dgm:prSet presAssocID="{60859AFC-4482-4CAC-83EE-5D7EE8C660E3}" presName="Child" presStyleLbl="revTx" presStyleIdx="3" presStyleCnt="6" custScaleX="1417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5EA67-033D-4C7F-AF2E-584D6E82CF15}" type="pres">
      <dgm:prSet presAssocID="{9C695BE2-B8A2-4300-A570-DC536B2FD73C}" presName="sibTrans" presStyleCnt="0"/>
      <dgm:spPr/>
    </dgm:pt>
    <dgm:pt modelId="{4E11AC7A-6840-4D6B-A1D0-860A1650763F}" type="pres">
      <dgm:prSet presAssocID="{0612C2A2-9C11-49CE-A07F-6F827EB6B4E0}" presName="ParentComposite" presStyleCnt="0"/>
      <dgm:spPr/>
    </dgm:pt>
    <dgm:pt modelId="{B502273E-F50B-4DA1-ACEF-12FF043EF009}" type="pres">
      <dgm:prSet presAssocID="{0612C2A2-9C11-49CE-A07F-6F827EB6B4E0}" presName="Chord" presStyleLbl="bgShp" presStyleIdx="2" presStyleCnt="3"/>
      <dgm:spPr/>
    </dgm:pt>
    <dgm:pt modelId="{4BBCF04D-448C-4633-BCD2-09C4315236E5}" type="pres">
      <dgm:prSet presAssocID="{0612C2A2-9C11-49CE-A07F-6F827EB6B4E0}" presName="Pie" presStyleLbl="alignNode1" presStyleIdx="2" presStyleCnt="3"/>
      <dgm:spPr/>
    </dgm:pt>
    <dgm:pt modelId="{9AD89E38-571D-43A7-9722-6BFB61F63FA5}" type="pres">
      <dgm:prSet presAssocID="{0612C2A2-9C11-49CE-A07F-6F827EB6B4E0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3E3E1-A840-4BB0-8843-D74C0862EA7D}" type="pres">
      <dgm:prSet presAssocID="{D6CE21F4-3C33-42D5-B380-FD4A2F0829C1}" presName="negSibTrans" presStyleCnt="0"/>
      <dgm:spPr/>
    </dgm:pt>
    <dgm:pt modelId="{3139F439-F030-4462-9F5A-E4FF66A0D432}" type="pres">
      <dgm:prSet presAssocID="{0612C2A2-9C11-49CE-A07F-6F827EB6B4E0}" presName="composite" presStyleCnt="0"/>
      <dgm:spPr/>
    </dgm:pt>
    <dgm:pt modelId="{BBB6E92D-09F0-4E30-8CCC-43B5812B30F3}" type="pres">
      <dgm:prSet presAssocID="{0612C2A2-9C11-49CE-A07F-6F827EB6B4E0}" presName="Child" presStyleLbl="revTx" presStyleIdx="5" presStyleCnt="6" custScaleX="1379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0B692-4E75-4015-AFBE-C930017A3CD6}" type="presOf" srcId="{46488FB8-80B7-4C1A-BBDE-ACCC6939FC49}" destId="{832AFE43-6495-40C2-A399-19929A56F7E8}" srcOrd="0" destOrd="0" presId="urn:microsoft.com/office/officeart/2009/3/layout/PieProcess"/>
    <dgm:cxn modelId="{9AF50162-CE05-447F-B527-A64402EE5A09}" srcId="{0612C2A2-9C11-49CE-A07F-6F827EB6B4E0}" destId="{535D7E61-B8BF-4976-81D6-9200BDDEAA3C}" srcOrd="0" destOrd="0" parTransId="{104B4A52-A3F5-4259-AB42-BED1454F05D6}" sibTransId="{D6CE21F4-3C33-42D5-B380-FD4A2F0829C1}"/>
    <dgm:cxn modelId="{1A6D4951-D687-4B02-BEBF-15A8F27DA438}" srcId="{778A0A8B-BCC9-4D97-A0AA-2B5D21EBE1C8}" destId="{0612C2A2-9C11-49CE-A07F-6F827EB6B4E0}" srcOrd="2" destOrd="0" parTransId="{215EEF82-FB9A-40BE-B910-AE99BAED0FE2}" sibTransId="{ECD5E938-75E1-444E-8F1A-963FB752D38A}"/>
    <dgm:cxn modelId="{260D6873-075E-42D6-89ED-A22875CB3572}" type="presOf" srcId="{5D62976E-7669-48E7-8E30-E3224016459A}" destId="{832AFE43-6495-40C2-A399-19929A56F7E8}" srcOrd="0" destOrd="1" presId="urn:microsoft.com/office/officeart/2009/3/layout/PieProcess"/>
    <dgm:cxn modelId="{51185A25-B218-46FF-B06B-EF8152692893}" type="presOf" srcId="{778A0A8B-BCC9-4D97-A0AA-2B5D21EBE1C8}" destId="{BABC5CF2-F487-4768-AC92-D22EBA73F705}" srcOrd="0" destOrd="0" presId="urn:microsoft.com/office/officeart/2009/3/layout/PieProcess"/>
    <dgm:cxn modelId="{9A7BC233-614B-48DE-9724-A03B0F726B38}" srcId="{778A0A8B-BCC9-4D97-A0AA-2B5D21EBE1C8}" destId="{60859AFC-4482-4CAC-83EE-5D7EE8C660E3}" srcOrd="1" destOrd="0" parTransId="{D570A09E-AB6E-4AEC-9179-8DF984F36CE1}" sibTransId="{9C695BE2-B8A2-4300-A570-DC536B2FD73C}"/>
    <dgm:cxn modelId="{40FDB0BD-569A-47FB-927F-91E55B6936D3}" srcId="{60859AFC-4482-4CAC-83EE-5D7EE8C660E3}" destId="{5D62976E-7669-48E7-8E30-E3224016459A}" srcOrd="1" destOrd="0" parTransId="{F7133C3B-FDC6-4CE6-8E10-15FFE04B68EB}" sibTransId="{51897FD0-BBE3-4F56-BB4A-9CD4EC402BFC}"/>
    <dgm:cxn modelId="{430684A6-F938-4760-A5EB-E241DCDAA94E}" type="presOf" srcId="{09E45B0A-F0A4-48D3-8E79-F0BE7AC06ECF}" destId="{F7C40719-F215-4ABD-AE1F-F774675CB347}" srcOrd="0" destOrd="0" presId="urn:microsoft.com/office/officeart/2009/3/layout/PieProcess"/>
    <dgm:cxn modelId="{F8B7B86E-16D5-4E4D-8244-3C64F270D761}" srcId="{60859AFC-4482-4CAC-83EE-5D7EE8C660E3}" destId="{46488FB8-80B7-4C1A-BBDE-ACCC6939FC49}" srcOrd="0" destOrd="0" parTransId="{794352FE-8A26-4BDE-8832-1182D35D775F}" sibTransId="{FA9F0920-C4E5-4ECF-9AF6-8AD1E92377C1}"/>
    <dgm:cxn modelId="{8A30C29A-0D99-47C4-AA52-DEE6001AA45A}" type="presOf" srcId="{36FA1CEF-D101-41A1-963C-E0D94A0C7A07}" destId="{861D4191-FEAC-4548-A808-117FEF4BB5A1}" srcOrd="0" destOrd="0" presId="urn:microsoft.com/office/officeart/2009/3/layout/PieProcess"/>
    <dgm:cxn modelId="{60B9B149-89E8-4B01-AB94-17935CB8BD69}" srcId="{0612C2A2-9C11-49CE-A07F-6F827EB6B4E0}" destId="{77F870F8-2CB1-4122-BE97-7504EBDEA0DE}" srcOrd="1" destOrd="0" parTransId="{D9F3F26E-7EF5-46F1-B012-E3277198C1A8}" sibTransId="{7614FD0B-8961-4D36-8091-54F60578AA01}"/>
    <dgm:cxn modelId="{6946FDB6-32F0-4C4A-B2BF-613A9908F61C}" type="presOf" srcId="{A95A9BD6-021E-48F5-A697-6D28390117FA}" destId="{861D4191-FEAC-4548-A808-117FEF4BB5A1}" srcOrd="0" destOrd="1" presId="urn:microsoft.com/office/officeart/2009/3/layout/PieProcess"/>
    <dgm:cxn modelId="{E8175071-FCC0-4F21-98A2-D16C8B4FEA46}" srcId="{09E45B0A-F0A4-48D3-8E79-F0BE7AC06ECF}" destId="{A95A9BD6-021E-48F5-A697-6D28390117FA}" srcOrd="1" destOrd="0" parTransId="{2B95ACC6-6B68-45EB-86B3-B337BA3F165E}" sibTransId="{E0655380-CAF5-4E39-A089-748A867E2CE3}"/>
    <dgm:cxn modelId="{3A1717E9-DD80-4093-AE17-D3CF3018FDC1}" srcId="{778A0A8B-BCC9-4D97-A0AA-2B5D21EBE1C8}" destId="{09E45B0A-F0A4-48D3-8E79-F0BE7AC06ECF}" srcOrd="0" destOrd="0" parTransId="{E694E859-6940-4D97-89F0-F994AA18FB11}" sibTransId="{EFEE3933-5E1B-4CA2-B9C6-991137BA48A0}"/>
    <dgm:cxn modelId="{3A880CE3-B148-496C-8462-CA4636E6776E}" type="presOf" srcId="{60859AFC-4482-4CAC-83EE-5D7EE8C660E3}" destId="{0A6AC5B0-486D-4C45-A4CA-14A245BFEE40}" srcOrd="0" destOrd="0" presId="urn:microsoft.com/office/officeart/2009/3/layout/PieProcess"/>
    <dgm:cxn modelId="{039F6A13-A39A-4D71-8F22-9AF59E1F8CEB}" type="presOf" srcId="{535D7E61-B8BF-4976-81D6-9200BDDEAA3C}" destId="{BBB6E92D-09F0-4E30-8CCC-43B5812B30F3}" srcOrd="0" destOrd="0" presId="urn:microsoft.com/office/officeart/2009/3/layout/PieProcess"/>
    <dgm:cxn modelId="{67C8ED6E-217D-4B39-B0B6-F35CC931F83C}" srcId="{09E45B0A-F0A4-48D3-8E79-F0BE7AC06ECF}" destId="{36FA1CEF-D101-41A1-963C-E0D94A0C7A07}" srcOrd="0" destOrd="0" parTransId="{95338607-BE76-4278-9D3D-1581A6C73ECF}" sibTransId="{4B7B4EBC-249F-43C6-B7DB-7CB768894EC9}"/>
    <dgm:cxn modelId="{5B9A492E-D0B7-4A1E-8D9D-8EE8FFE5D863}" type="presOf" srcId="{0612C2A2-9C11-49CE-A07F-6F827EB6B4E0}" destId="{9AD89E38-571D-43A7-9722-6BFB61F63FA5}" srcOrd="0" destOrd="0" presId="urn:microsoft.com/office/officeart/2009/3/layout/PieProcess"/>
    <dgm:cxn modelId="{92B42377-77A7-4E97-A09B-0BDF0C3A3118}" type="presOf" srcId="{77F870F8-2CB1-4122-BE97-7504EBDEA0DE}" destId="{BBB6E92D-09F0-4E30-8CCC-43B5812B30F3}" srcOrd="0" destOrd="1" presId="urn:microsoft.com/office/officeart/2009/3/layout/PieProcess"/>
    <dgm:cxn modelId="{996A2333-DF39-43D2-8421-7F82F854EFCA}" type="presParOf" srcId="{BABC5CF2-F487-4768-AC92-D22EBA73F705}" destId="{96DE3833-4D3A-42D1-A75F-ACDB1867EDDD}" srcOrd="0" destOrd="0" presId="urn:microsoft.com/office/officeart/2009/3/layout/PieProcess"/>
    <dgm:cxn modelId="{6CC93DD4-BD21-43D0-B2E1-C9F047CC79C5}" type="presParOf" srcId="{96DE3833-4D3A-42D1-A75F-ACDB1867EDDD}" destId="{9A78CFFE-30D7-46CC-A7EC-A871CB9A0EC1}" srcOrd="0" destOrd="0" presId="urn:microsoft.com/office/officeart/2009/3/layout/PieProcess"/>
    <dgm:cxn modelId="{EF9723EE-6044-42B3-871B-72A9ED7A5587}" type="presParOf" srcId="{96DE3833-4D3A-42D1-A75F-ACDB1867EDDD}" destId="{DACBB9CC-A067-4EBD-A297-081F0EBF68DE}" srcOrd="1" destOrd="0" presId="urn:microsoft.com/office/officeart/2009/3/layout/PieProcess"/>
    <dgm:cxn modelId="{C232496B-2020-47E9-BEE2-6B0DC4BAE4CA}" type="presParOf" srcId="{96DE3833-4D3A-42D1-A75F-ACDB1867EDDD}" destId="{F7C40719-F215-4ABD-AE1F-F774675CB347}" srcOrd="2" destOrd="0" presId="urn:microsoft.com/office/officeart/2009/3/layout/PieProcess"/>
    <dgm:cxn modelId="{8B79808B-4AE1-4FE0-8994-CDEC1432E5EF}" type="presParOf" srcId="{BABC5CF2-F487-4768-AC92-D22EBA73F705}" destId="{F720FF08-F6D2-4CFA-9052-B3FC7197319D}" srcOrd="1" destOrd="0" presId="urn:microsoft.com/office/officeart/2009/3/layout/PieProcess"/>
    <dgm:cxn modelId="{D0CC8E3B-D0DE-4E24-9D00-426C19A0C71D}" type="presParOf" srcId="{BABC5CF2-F487-4768-AC92-D22EBA73F705}" destId="{DB1D138F-2EE1-4950-9C5A-F8083FAA055C}" srcOrd="2" destOrd="0" presId="urn:microsoft.com/office/officeart/2009/3/layout/PieProcess"/>
    <dgm:cxn modelId="{31365DBA-0E68-45DA-9459-1311213784CF}" type="presParOf" srcId="{DB1D138F-2EE1-4950-9C5A-F8083FAA055C}" destId="{861D4191-FEAC-4548-A808-117FEF4BB5A1}" srcOrd="0" destOrd="0" presId="urn:microsoft.com/office/officeart/2009/3/layout/PieProcess"/>
    <dgm:cxn modelId="{96177A2B-0F91-42D5-ADF9-3BDAA8D4A3AB}" type="presParOf" srcId="{BABC5CF2-F487-4768-AC92-D22EBA73F705}" destId="{F3B41FBB-21CD-415C-A6B9-5E8E65095CB1}" srcOrd="3" destOrd="0" presId="urn:microsoft.com/office/officeart/2009/3/layout/PieProcess"/>
    <dgm:cxn modelId="{6DC5C7E2-FCF2-4611-8CC1-076FEF15CEE0}" type="presParOf" srcId="{BABC5CF2-F487-4768-AC92-D22EBA73F705}" destId="{9D1C5B5E-FB5E-4398-8F44-CE1621016FEE}" srcOrd="4" destOrd="0" presId="urn:microsoft.com/office/officeart/2009/3/layout/PieProcess"/>
    <dgm:cxn modelId="{7CA84978-FFD2-4C68-B4BA-E558BF38D042}" type="presParOf" srcId="{9D1C5B5E-FB5E-4398-8F44-CE1621016FEE}" destId="{5E694578-5710-43E0-85B9-A4AB0F22A012}" srcOrd="0" destOrd="0" presId="urn:microsoft.com/office/officeart/2009/3/layout/PieProcess"/>
    <dgm:cxn modelId="{4DB01750-F653-49AE-8DFC-D90DBB58E533}" type="presParOf" srcId="{9D1C5B5E-FB5E-4398-8F44-CE1621016FEE}" destId="{71892F1A-DCD4-423B-8F88-F32250E71867}" srcOrd="1" destOrd="0" presId="urn:microsoft.com/office/officeart/2009/3/layout/PieProcess"/>
    <dgm:cxn modelId="{B06DADF9-1740-4D7A-8608-73A74809EEF1}" type="presParOf" srcId="{9D1C5B5E-FB5E-4398-8F44-CE1621016FEE}" destId="{0A6AC5B0-486D-4C45-A4CA-14A245BFEE40}" srcOrd="2" destOrd="0" presId="urn:microsoft.com/office/officeart/2009/3/layout/PieProcess"/>
    <dgm:cxn modelId="{FE76B082-F2E2-4460-8B65-8054D4C1AB17}" type="presParOf" srcId="{BABC5CF2-F487-4768-AC92-D22EBA73F705}" destId="{6AA23B2F-65F2-4F27-9664-A14BEA516EC3}" srcOrd="5" destOrd="0" presId="urn:microsoft.com/office/officeart/2009/3/layout/PieProcess"/>
    <dgm:cxn modelId="{58C279E8-E798-4540-BB3B-B959B5B18153}" type="presParOf" srcId="{BABC5CF2-F487-4768-AC92-D22EBA73F705}" destId="{3678D88D-73D6-473A-90F7-0A474A873DFC}" srcOrd="6" destOrd="0" presId="urn:microsoft.com/office/officeart/2009/3/layout/PieProcess"/>
    <dgm:cxn modelId="{EAFB9DF7-390B-40CD-978E-48BEA526D148}" type="presParOf" srcId="{3678D88D-73D6-473A-90F7-0A474A873DFC}" destId="{832AFE43-6495-40C2-A399-19929A56F7E8}" srcOrd="0" destOrd="0" presId="urn:microsoft.com/office/officeart/2009/3/layout/PieProcess"/>
    <dgm:cxn modelId="{54D96D17-CCF9-49E4-B66A-D6C6E9B1C5C9}" type="presParOf" srcId="{BABC5CF2-F487-4768-AC92-D22EBA73F705}" destId="{CA55EA67-033D-4C7F-AF2E-584D6E82CF15}" srcOrd="7" destOrd="0" presId="urn:microsoft.com/office/officeart/2009/3/layout/PieProcess"/>
    <dgm:cxn modelId="{60677F34-2521-419E-8196-0962A9AB3A81}" type="presParOf" srcId="{BABC5CF2-F487-4768-AC92-D22EBA73F705}" destId="{4E11AC7A-6840-4D6B-A1D0-860A1650763F}" srcOrd="8" destOrd="0" presId="urn:microsoft.com/office/officeart/2009/3/layout/PieProcess"/>
    <dgm:cxn modelId="{7CFF67D9-ADA2-4FD6-9F73-7548058B82AC}" type="presParOf" srcId="{4E11AC7A-6840-4D6B-A1D0-860A1650763F}" destId="{B502273E-F50B-4DA1-ACEF-12FF043EF009}" srcOrd="0" destOrd="0" presId="urn:microsoft.com/office/officeart/2009/3/layout/PieProcess"/>
    <dgm:cxn modelId="{C1D4406D-7DA0-4475-9A68-9F38840E9F45}" type="presParOf" srcId="{4E11AC7A-6840-4D6B-A1D0-860A1650763F}" destId="{4BBCF04D-448C-4633-BCD2-09C4315236E5}" srcOrd="1" destOrd="0" presId="urn:microsoft.com/office/officeart/2009/3/layout/PieProcess"/>
    <dgm:cxn modelId="{9477B03F-F67C-4255-B75F-52FE33D2D645}" type="presParOf" srcId="{4E11AC7A-6840-4D6B-A1D0-860A1650763F}" destId="{9AD89E38-571D-43A7-9722-6BFB61F63FA5}" srcOrd="2" destOrd="0" presId="urn:microsoft.com/office/officeart/2009/3/layout/PieProcess"/>
    <dgm:cxn modelId="{5B86F0CA-8D5E-4518-9163-26E1B700791D}" type="presParOf" srcId="{BABC5CF2-F487-4768-AC92-D22EBA73F705}" destId="{B743E3E1-A840-4BB0-8843-D74C0862EA7D}" srcOrd="9" destOrd="0" presId="urn:microsoft.com/office/officeart/2009/3/layout/PieProcess"/>
    <dgm:cxn modelId="{949E87DE-AFC9-4558-AD6E-45D4136C85B8}" type="presParOf" srcId="{BABC5CF2-F487-4768-AC92-D22EBA73F705}" destId="{3139F439-F030-4462-9F5A-E4FF66A0D432}" srcOrd="10" destOrd="0" presId="urn:microsoft.com/office/officeart/2009/3/layout/PieProcess"/>
    <dgm:cxn modelId="{1B693F43-5AB8-4867-9B0C-99A1A7BD1A3C}" type="presParOf" srcId="{3139F439-F030-4462-9F5A-E4FF66A0D432}" destId="{BBB6E92D-09F0-4E30-8CCC-43B5812B30F3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4804FD-2DBE-4081-BCF0-A9404CDAB34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0FE2F9-B09A-4DDE-B366-D2CFAC8190D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Выводы: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DC544DFB-10CE-4B6B-9A29-85C73A0DBC59}" type="parTrans" cxnId="{6DD0847B-5A81-42FA-95AE-590C7FE59324}">
      <dgm:prSet/>
      <dgm:spPr/>
      <dgm:t>
        <a:bodyPr/>
        <a:lstStyle/>
        <a:p>
          <a:endParaRPr lang="ru-RU"/>
        </a:p>
      </dgm:t>
    </dgm:pt>
    <dgm:pt modelId="{03EC28D0-4EA7-4063-BF25-1A002608EDF9}" type="sibTrans" cxnId="{6DD0847B-5A81-42FA-95AE-590C7FE59324}">
      <dgm:prSet/>
      <dgm:spPr/>
      <dgm:t>
        <a:bodyPr/>
        <a:lstStyle/>
        <a:p>
          <a:endParaRPr lang="ru-RU"/>
        </a:p>
      </dgm:t>
    </dgm:pt>
    <dgm:pt modelId="{8916BB6F-6514-41BF-B842-7517BEFAD40E}">
      <dgm:prSet phldrT="[Текст]"/>
      <dgm:spPr/>
      <dgm:t>
        <a:bodyPr/>
        <a:lstStyle/>
        <a:p>
          <a:r>
            <a:rPr lang="ru-RU" dirty="0" smtClean="0"/>
            <a:t>1. Уровень удовлетворенности слушателей 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(вопросы № 1, 2, 3)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804BDE0D-1193-47AE-B542-5E3905B43CD2}" type="parTrans" cxnId="{3192C8D7-4378-4DEC-956C-AFBAB665BCE2}">
      <dgm:prSet/>
      <dgm:spPr/>
      <dgm:t>
        <a:bodyPr/>
        <a:lstStyle/>
        <a:p>
          <a:endParaRPr lang="ru-RU"/>
        </a:p>
      </dgm:t>
    </dgm:pt>
    <dgm:pt modelId="{D4C7D658-92A5-408B-B230-A588F168E51E}" type="sibTrans" cxnId="{3192C8D7-4378-4DEC-956C-AFBAB665BCE2}">
      <dgm:prSet/>
      <dgm:spPr/>
      <dgm:t>
        <a:bodyPr/>
        <a:lstStyle/>
        <a:p>
          <a:endParaRPr lang="ru-RU"/>
        </a:p>
      </dgm:t>
    </dgm:pt>
    <dgm:pt modelId="{64724FFC-CE8C-405C-AE91-73E5C44F49FF}">
      <dgm:prSet phldrT="[Текст]"/>
      <dgm:spPr/>
      <dgm:t>
        <a:bodyPr/>
        <a:lstStyle/>
        <a:p>
          <a:r>
            <a:rPr lang="ru-RU" dirty="0" smtClean="0"/>
            <a:t>2. Уровень мотивации слушателей </a:t>
          </a:r>
          <a:br>
            <a:rPr lang="ru-RU" dirty="0" smtClean="0"/>
          </a:b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(вопрос № 1)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CDCC3FB7-D964-4E46-AED9-F6B9F2469CC6}" type="parTrans" cxnId="{712BEF69-CFD1-42B4-A04B-E855985B7097}">
      <dgm:prSet/>
      <dgm:spPr/>
      <dgm:t>
        <a:bodyPr/>
        <a:lstStyle/>
        <a:p>
          <a:endParaRPr lang="ru-RU"/>
        </a:p>
      </dgm:t>
    </dgm:pt>
    <dgm:pt modelId="{FC5C4132-109B-4C67-BABA-9C43754B3A9B}" type="sibTrans" cxnId="{712BEF69-CFD1-42B4-A04B-E855985B7097}">
      <dgm:prSet/>
      <dgm:spPr/>
      <dgm:t>
        <a:bodyPr/>
        <a:lstStyle/>
        <a:p>
          <a:endParaRPr lang="ru-RU"/>
        </a:p>
      </dgm:t>
    </dgm:pt>
    <dgm:pt modelId="{19885F9D-1903-472E-9DEF-7ED8BDF43DC7}">
      <dgm:prSet/>
      <dgm:spPr/>
      <dgm:t>
        <a:bodyPr/>
        <a:lstStyle/>
        <a:p>
          <a:r>
            <a:rPr lang="ru-RU" dirty="0" smtClean="0"/>
            <a:t>3. Качество ППК 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(вопросы 2, 3)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125707BF-90D9-43C5-8225-394CA3A0C3D5}" type="parTrans" cxnId="{3E11EB31-523E-416C-8C5D-2F50A0307586}">
      <dgm:prSet/>
      <dgm:spPr/>
      <dgm:t>
        <a:bodyPr/>
        <a:lstStyle/>
        <a:p>
          <a:endParaRPr lang="ru-RU"/>
        </a:p>
      </dgm:t>
    </dgm:pt>
    <dgm:pt modelId="{2BC81DB3-4B79-421C-873F-DF6F6FB69A9E}" type="sibTrans" cxnId="{3E11EB31-523E-416C-8C5D-2F50A0307586}">
      <dgm:prSet/>
      <dgm:spPr/>
      <dgm:t>
        <a:bodyPr/>
        <a:lstStyle/>
        <a:p>
          <a:endParaRPr lang="ru-RU"/>
        </a:p>
      </dgm:t>
    </dgm:pt>
    <dgm:pt modelId="{35B90779-F05A-44D6-876B-C0FB1368524C}" type="pres">
      <dgm:prSet presAssocID="{134804FD-2DBE-4081-BCF0-A9404CDAB3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AFAAEA-C06F-4A32-968B-9D9437DAD3EE}" type="pres">
      <dgm:prSet presAssocID="{3D0FE2F9-B09A-4DDE-B366-D2CFAC8190D4}" presName="parTxOnly" presStyleLbl="node1" presStyleIdx="0" presStyleCnt="4" custScaleX="41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2CC0F-CE1D-44D0-B5E7-422CF4749D25}" type="pres">
      <dgm:prSet presAssocID="{03EC28D0-4EA7-4063-BF25-1A002608EDF9}" presName="parSpace" presStyleCnt="0"/>
      <dgm:spPr/>
    </dgm:pt>
    <dgm:pt modelId="{0A39A2B3-5840-4B63-9235-5624B2D7D9B7}" type="pres">
      <dgm:prSet presAssocID="{8916BB6F-6514-41BF-B842-7517BEFAD40E}" presName="parTxOnly" presStyleLbl="node1" presStyleIdx="1" presStyleCnt="4" custLinFactNeighborX="-4151" custLinFactNeighborY="-2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A9F67-7EFE-4D58-9739-C57E2A6C178B}" type="pres">
      <dgm:prSet presAssocID="{D4C7D658-92A5-408B-B230-A588F168E51E}" presName="parSpace" presStyleCnt="0"/>
      <dgm:spPr/>
    </dgm:pt>
    <dgm:pt modelId="{A9B3907B-A2BE-4CF9-B2BF-DE8373A1702D}" type="pres">
      <dgm:prSet presAssocID="{64724FFC-CE8C-405C-AE91-73E5C44F49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B6BCC-2AFA-4CEE-BF6E-38A2907DE28E}" type="pres">
      <dgm:prSet presAssocID="{FC5C4132-109B-4C67-BABA-9C43754B3A9B}" presName="parSpace" presStyleCnt="0"/>
      <dgm:spPr/>
    </dgm:pt>
    <dgm:pt modelId="{66677B38-FB17-4A42-A1EC-40B07E7D6686}" type="pres">
      <dgm:prSet presAssocID="{19885F9D-1903-472E-9DEF-7ED8BDF43DC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854CD-CA63-47F0-81E9-7A25C3BCD59E}" type="presOf" srcId="{3D0FE2F9-B09A-4DDE-B366-D2CFAC8190D4}" destId="{51AFAAEA-C06F-4A32-968B-9D9437DAD3EE}" srcOrd="0" destOrd="0" presId="urn:microsoft.com/office/officeart/2005/8/layout/hChevron3"/>
    <dgm:cxn modelId="{31A72FDB-5720-42CA-8721-624E0A40E8A0}" type="presOf" srcId="{19885F9D-1903-472E-9DEF-7ED8BDF43DC7}" destId="{66677B38-FB17-4A42-A1EC-40B07E7D6686}" srcOrd="0" destOrd="0" presId="urn:microsoft.com/office/officeart/2005/8/layout/hChevron3"/>
    <dgm:cxn modelId="{712BEF69-CFD1-42B4-A04B-E855985B7097}" srcId="{134804FD-2DBE-4081-BCF0-A9404CDAB340}" destId="{64724FFC-CE8C-405C-AE91-73E5C44F49FF}" srcOrd="2" destOrd="0" parTransId="{CDCC3FB7-D964-4E46-AED9-F6B9F2469CC6}" sibTransId="{FC5C4132-109B-4C67-BABA-9C43754B3A9B}"/>
    <dgm:cxn modelId="{3E11EB31-523E-416C-8C5D-2F50A0307586}" srcId="{134804FD-2DBE-4081-BCF0-A9404CDAB340}" destId="{19885F9D-1903-472E-9DEF-7ED8BDF43DC7}" srcOrd="3" destOrd="0" parTransId="{125707BF-90D9-43C5-8225-394CA3A0C3D5}" sibTransId="{2BC81DB3-4B79-421C-873F-DF6F6FB69A9E}"/>
    <dgm:cxn modelId="{3192C8D7-4378-4DEC-956C-AFBAB665BCE2}" srcId="{134804FD-2DBE-4081-BCF0-A9404CDAB340}" destId="{8916BB6F-6514-41BF-B842-7517BEFAD40E}" srcOrd="1" destOrd="0" parTransId="{804BDE0D-1193-47AE-B542-5E3905B43CD2}" sibTransId="{D4C7D658-92A5-408B-B230-A588F168E51E}"/>
    <dgm:cxn modelId="{84C4B80C-964A-4D6B-A7B5-EEA978B03A98}" type="presOf" srcId="{134804FD-2DBE-4081-BCF0-A9404CDAB340}" destId="{35B90779-F05A-44D6-876B-C0FB1368524C}" srcOrd="0" destOrd="0" presId="urn:microsoft.com/office/officeart/2005/8/layout/hChevron3"/>
    <dgm:cxn modelId="{CDEC6BB8-7A0E-470B-805C-00FFB0067934}" type="presOf" srcId="{8916BB6F-6514-41BF-B842-7517BEFAD40E}" destId="{0A39A2B3-5840-4B63-9235-5624B2D7D9B7}" srcOrd="0" destOrd="0" presId="urn:microsoft.com/office/officeart/2005/8/layout/hChevron3"/>
    <dgm:cxn modelId="{A845D7F6-4851-4CC0-9AA2-3EC347445995}" type="presOf" srcId="{64724FFC-CE8C-405C-AE91-73E5C44F49FF}" destId="{A9B3907B-A2BE-4CF9-B2BF-DE8373A1702D}" srcOrd="0" destOrd="0" presId="urn:microsoft.com/office/officeart/2005/8/layout/hChevron3"/>
    <dgm:cxn modelId="{6DD0847B-5A81-42FA-95AE-590C7FE59324}" srcId="{134804FD-2DBE-4081-BCF0-A9404CDAB340}" destId="{3D0FE2F9-B09A-4DDE-B366-D2CFAC8190D4}" srcOrd="0" destOrd="0" parTransId="{DC544DFB-10CE-4B6B-9A29-85C73A0DBC59}" sibTransId="{03EC28D0-4EA7-4063-BF25-1A002608EDF9}"/>
    <dgm:cxn modelId="{C1715CE4-AA17-49CB-9E3F-264FAE4D32BC}" type="presParOf" srcId="{35B90779-F05A-44D6-876B-C0FB1368524C}" destId="{51AFAAEA-C06F-4A32-968B-9D9437DAD3EE}" srcOrd="0" destOrd="0" presId="urn:microsoft.com/office/officeart/2005/8/layout/hChevron3"/>
    <dgm:cxn modelId="{DF9D9B81-1661-4E65-8D9B-EC540E99F8A7}" type="presParOf" srcId="{35B90779-F05A-44D6-876B-C0FB1368524C}" destId="{1BE2CC0F-CE1D-44D0-B5E7-422CF4749D25}" srcOrd="1" destOrd="0" presId="urn:microsoft.com/office/officeart/2005/8/layout/hChevron3"/>
    <dgm:cxn modelId="{8630D9C5-A26D-430A-B607-C6FCF07C8C62}" type="presParOf" srcId="{35B90779-F05A-44D6-876B-C0FB1368524C}" destId="{0A39A2B3-5840-4B63-9235-5624B2D7D9B7}" srcOrd="2" destOrd="0" presId="urn:microsoft.com/office/officeart/2005/8/layout/hChevron3"/>
    <dgm:cxn modelId="{24E3A8E0-AD97-45A8-B652-6F0038C81CEC}" type="presParOf" srcId="{35B90779-F05A-44D6-876B-C0FB1368524C}" destId="{7C7A9F67-7EFE-4D58-9739-C57E2A6C178B}" srcOrd="3" destOrd="0" presId="urn:microsoft.com/office/officeart/2005/8/layout/hChevron3"/>
    <dgm:cxn modelId="{CC0EA5DF-67D7-4C99-AD03-A0050C203DD0}" type="presParOf" srcId="{35B90779-F05A-44D6-876B-C0FB1368524C}" destId="{A9B3907B-A2BE-4CF9-B2BF-DE8373A1702D}" srcOrd="4" destOrd="0" presId="urn:microsoft.com/office/officeart/2005/8/layout/hChevron3"/>
    <dgm:cxn modelId="{C676C74B-FA25-4F9F-B918-CA71363C32D2}" type="presParOf" srcId="{35B90779-F05A-44D6-876B-C0FB1368524C}" destId="{F56B6BCC-2AFA-4CEE-BF6E-38A2907DE28E}" srcOrd="5" destOrd="0" presId="urn:microsoft.com/office/officeart/2005/8/layout/hChevron3"/>
    <dgm:cxn modelId="{3AEBC012-24F7-4572-BCA1-AF6D06E5B986}" type="presParOf" srcId="{35B90779-F05A-44D6-876B-C0FB1368524C}" destId="{66677B38-FB17-4A42-A1EC-40B07E7D668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900DFE-41AC-47A7-878B-F05B51EC3125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BF6CAA-92CD-4C12-8CE6-6164E14CAC40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/>
            <a:t>На муниципальном уровне</a:t>
          </a:r>
          <a:endParaRPr lang="ru-RU" sz="2000" b="1" dirty="0"/>
        </a:p>
      </dgm:t>
    </dgm:pt>
    <dgm:pt modelId="{528E1E88-6496-49C4-8A1A-D08AA9053F09}" type="parTrans" cxnId="{8709065E-25B8-49DB-AB9A-967739574E7C}">
      <dgm:prSet/>
      <dgm:spPr/>
      <dgm:t>
        <a:bodyPr/>
        <a:lstStyle/>
        <a:p>
          <a:endParaRPr lang="ru-RU"/>
        </a:p>
      </dgm:t>
    </dgm:pt>
    <dgm:pt modelId="{6EAD6AD7-7A82-463D-B57A-9EF045456BF3}" type="sibTrans" cxnId="{8709065E-25B8-49DB-AB9A-967739574E7C}">
      <dgm:prSet/>
      <dgm:spPr/>
      <dgm:t>
        <a:bodyPr/>
        <a:lstStyle/>
        <a:p>
          <a:endParaRPr lang="ru-RU"/>
        </a:p>
      </dgm:t>
    </dgm:pt>
    <dgm:pt modelId="{5C505DE8-6593-48E9-8757-98F6AE78E0B8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i="0" dirty="0" smtClean="0"/>
            <a:t>- Работа временных аналитических групп (</a:t>
          </a:r>
          <a:r>
            <a:rPr lang="ru-RU" sz="1800" b="1" i="0" dirty="0" err="1" smtClean="0"/>
            <a:t>ЦОиККО</a:t>
          </a:r>
          <a:r>
            <a:rPr lang="ru-RU" sz="1800" b="1" i="0" dirty="0" smtClean="0"/>
            <a:t>),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i="0" dirty="0" smtClean="0"/>
            <a:t>- Работа с муниципальными методическими службами (ИРО)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i="0" dirty="0" smtClean="0"/>
            <a:t>- Разработка муниципальных программ улучшения результатов (перехода в эффективный режим работы).</a:t>
          </a:r>
          <a:endParaRPr lang="ru-RU" sz="1800" b="1" i="0" dirty="0"/>
        </a:p>
      </dgm:t>
    </dgm:pt>
    <dgm:pt modelId="{3AAAC145-793E-485B-8357-C6ACA6B17652}" type="parTrans" cxnId="{2661E538-D8AB-463B-AC36-6C03EFFD0C7C}">
      <dgm:prSet/>
      <dgm:spPr/>
      <dgm:t>
        <a:bodyPr/>
        <a:lstStyle/>
        <a:p>
          <a:endParaRPr lang="ru-RU"/>
        </a:p>
      </dgm:t>
    </dgm:pt>
    <dgm:pt modelId="{8EA8CDEB-5A8B-4320-BEBF-C61D1A6ED746}" type="sibTrans" cxnId="{2661E538-D8AB-463B-AC36-6C03EFFD0C7C}">
      <dgm:prSet/>
      <dgm:spPr/>
      <dgm:t>
        <a:bodyPr/>
        <a:lstStyle/>
        <a:p>
          <a:endParaRPr lang="ru-RU"/>
        </a:p>
      </dgm:t>
    </dgm:pt>
    <dgm:pt modelId="{27B7C888-7CFA-4E25-A877-563CF245F74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/>
            <a:t>На уровне образовательной организации</a:t>
          </a:r>
          <a:endParaRPr lang="ru-RU" sz="2000" b="1" dirty="0"/>
        </a:p>
      </dgm:t>
    </dgm:pt>
    <dgm:pt modelId="{84EFBC88-1734-46CC-B7AF-340D241FE88D}" type="parTrans" cxnId="{E64719A8-4100-4219-9506-19344FCAD500}">
      <dgm:prSet/>
      <dgm:spPr/>
      <dgm:t>
        <a:bodyPr/>
        <a:lstStyle/>
        <a:p>
          <a:endParaRPr lang="ru-RU"/>
        </a:p>
      </dgm:t>
    </dgm:pt>
    <dgm:pt modelId="{015C0970-C1C3-4CA0-9447-D652C8EE0EE0}" type="sibTrans" cxnId="{E64719A8-4100-4219-9506-19344FCAD500}">
      <dgm:prSet/>
      <dgm:spPr/>
      <dgm:t>
        <a:bodyPr/>
        <a:lstStyle/>
        <a:p>
          <a:endParaRPr lang="ru-RU"/>
        </a:p>
      </dgm:t>
    </dgm:pt>
    <dgm:pt modelId="{0948B04E-F215-43BC-9ACE-6922782638E2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- Работа с административными командами школ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- Создание команд обучающихся учителей (</a:t>
          </a:r>
          <a:r>
            <a:rPr lang="ru-RU" sz="1800" b="1" dirty="0" err="1" smtClean="0"/>
            <a:t>коучей</a:t>
          </a:r>
          <a:r>
            <a:rPr lang="ru-RU" sz="1800" b="1" dirty="0" smtClean="0"/>
            <a:t>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- Разработки </a:t>
          </a:r>
          <a:r>
            <a:rPr lang="ru-RU" sz="1800" b="1" i="0" dirty="0" smtClean="0"/>
            <a:t>школьных программ улучшения результатов (перехода в эффективный режим работы), мониторинг учебных достижений. </a:t>
          </a:r>
          <a:endParaRPr lang="ru-RU" sz="1800" b="1" i="0" dirty="0"/>
        </a:p>
      </dgm:t>
    </dgm:pt>
    <dgm:pt modelId="{6E2BAF73-D5D7-4ED3-A5D9-EE00D6695189}" type="parTrans" cxnId="{C806FF82-EA57-4319-80DE-E186D92A022B}">
      <dgm:prSet/>
      <dgm:spPr/>
      <dgm:t>
        <a:bodyPr/>
        <a:lstStyle/>
        <a:p>
          <a:endParaRPr lang="ru-RU"/>
        </a:p>
      </dgm:t>
    </dgm:pt>
    <dgm:pt modelId="{63466016-A612-40FF-92CE-AFDC07732E7E}" type="sibTrans" cxnId="{C806FF82-EA57-4319-80DE-E186D92A022B}">
      <dgm:prSet/>
      <dgm:spPr/>
      <dgm:t>
        <a:bodyPr/>
        <a:lstStyle/>
        <a:p>
          <a:endParaRPr lang="ru-RU"/>
        </a:p>
      </dgm:t>
    </dgm:pt>
    <dgm:pt modelId="{385E7EA6-07B4-4B9B-B7D3-4CC11E3E7394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/>
            <a:t>На уровне педагогов</a:t>
          </a:r>
          <a:endParaRPr lang="ru-RU" sz="2000" b="1" dirty="0"/>
        </a:p>
      </dgm:t>
    </dgm:pt>
    <dgm:pt modelId="{0EE7E53E-4AB7-4CB0-AA3F-16D8938552FE}" type="parTrans" cxnId="{BD0C9D5B-ED8B-404B-8100-7059E560C27B}">
      <dgm:prSet/>
      <dgm:spPr/>
      <dgm:t>
        <a:bodyPr/>
        <a:lstStyle/>
        <a:p>
          <a:endParaRPr lang="ru-RU"/>
        </a:p>
      </dgm:t>
    </dgm:pt>
    <dgm:pt modelId="{AC62E65B-2DAF-40F2-B4E2-43B42C5E6C74}" type="sibTrans" cxnId="{BD0C9D5B-ED8B-404B-8100-7059E560C27B}">
      <dgm:prSet/>
      <dgm:spPr/>
      <dgm:t>
        <a:bodyPr/>
        <a:lstStyle/>
        <a:p>
          <a:endParaRPr lang="ru-RU"/>
        </a:p>
      </dgm:t>
    </dgm:pt>
    <dgm:pt modelId="{744D4D4F-639E-499C-86E8-CD0618F2FC18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- Выявление профессиональных дефицитов педагогов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- </a:t>
          </a:r>
          <a:r>
            <a:rPr lang="ru-RU" sz="1800" b="1" dirty="0" err="1" smtClean="0"/>
            <a:t>Тьюторское</a:t>
          </a:r>
          <a:r>
            <a:rPr lang="ru-RU" sz="1800" b="1" dirty="0" smtClean="0"/>
            <a:t> сопровождение педагогов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- </a:t>
          </a:r>
          <a:r>
            <a:rPr lang="ru-RU" sz="1800" b="1" dirty="0" smtClean="0"/>
            <a:t>Проектирование индивидуальных маршрутов профессионального </a:t>
          </a:r>
          <a:r>
            <a:rPr lang="ru-RU" sz="1800" b="1" smtClean="0"/>
            <a:t>развития педагога</a:t>
          </a:r>
          <a:endParaRPr lang="ru-RU" sz="1800" b="1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dirty="0"/>
        </a:p>
      </dgm:t>
    </dgm:pt>
    <dgm:pt modelId="{AB768F08-0C5B-443F-B9CD-02A74DB9077B}" type="parTrans" cxnId="{7CA17D39-7271-492D-93D9-D462E554D021}">
      <dgm:prSet/>
      <dgm:spPr/>
      <dgm:t>
        <a:bodyPr/>
        <a:lstStyle/>
        <a:p>
          <a:endParaRPr lang="ru-RU"/>
        </a:p>
      </dgm:t>
    </dgm:pt>
    <dgm:pt modelId="{A1BB26AB-3138-41CB-A4BC-46AF4AC3594D}" type="sibTrans" cxnId="{7CA17D39-7271-492D-93D9-D462E554D021}">
      <dgm:prSet/>
      <dgm:spPr/>
      <dgm:t>
        <a:bodyPr/>
        <a:lstStyle/>
        <a:p>
          <a:endParaRPr lang="ru-RU"/>
        </a:p>
      </dgm:t>
    </dgm:pt>
    <dgm:pt modelId="{5C649528-9555-4416-B807-15FE2D49A5C1}" type="pres">
      <dgm:prSet presAssocID="{8D900DFE-41AC-47A7-878B-F05B51EC312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D2F229-D19A-417C-944C-B83CC532C61F}" type="pres">
      <dgm:prSet presAssocID="{10BF6CAA-92CD-4C12-8CE6-6164E14CAC40}" presName="horFlow" presStyleCnt="0"/>
      <dgm:spPr/>
    </dgm:pt>
    <dgm:pt modelId="{50F8041E-AB92-44D2-B650-1DFEAB5E218C}" type="pres">
      <dgm:prSet presAssocID="{10BF6CAA-92CD-4C12-8CE6-6164E14CAC40}" presName="bigChev" presStyleLbl="node1" presStyleIdx="0" presStyleCnt="3" custScaleX="120483"/>
      <dgm:spPr/>
      <dgm:t>
        <a:bodyPr/>
        <a:lstStyle/>
        <a:p>
          <a:endParaRPr lang="ru-RU"/>
        </a:p>
      </dgm:t>
    </dgm:pt>
    <dgm:pt modelId="{97AC8F5A-0C3A-4CD3-82AC-050BDB72E735}" type="pres">
      <dgm:prSet presAssocID="{3AAAC145-793E-485B-8357-C6ACA6B17652}" presName="parTrans" presStyleCnt="0"/>
      <dgm:spPr/>
    </dgm:pt>
    <dgm:pt modelId="{C751335A-FE66-4097-AF58-F998FEE42E9C}" type="pres">
      <dgm:prSet presAssocID="{5C505DE8-6593-48E9-8757-98F6AE78E0B8}" presName="node" presStyleLbl="alignAccFollowNode1" presStyleIdx="0" presStyleCnt="3" custScaleX="361488" custScaleY="118058" custLinFactNeighborX="40709" custLinFactNeighborY="-2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9C5C0-DCFA-424E-81DB-D153E0B0F50D}" type="pres">
      <dgm:prSet presAssocID="{10BF6CAA-92CD-4C12-8CE6-6164E14CAC40}" presName="vSp" presStyleCnt="0"/>
      <dgm:spPr/>
    </dgm:pt>
    <dgm:pt modelId="{83B7C996-5EC3-4A90-97BA-068C3D2A34F1}" type="pres">
      <dgm:prSet presAssocID="{27B7C888-7CFA-4E25-A877-563CF245F745}" presName="horFlow" presStyleCnt="0"/>
      <dgm:spPr/>
    </dgm:pt>
    <dgm:pt modelId="{4D91A1C4-6464-466D-936D-A7B49CE15CFE}" type="pres">
      <dgm:prSet presAssocID="{27B7C888-7CFA-4E25-A877-563CF245F745}" presName="bigChev" presStyleLbl="node1" presStyleIdx="1" presStyleCnt="3" custScaleX="127776"/>
      <dgm:spPr/>
      <dgm:t>
        <a:bodyPr/>
        <a:lstStyle/>
        <a:p>
          <a:endParaRPr lang="ru-RU"/>
        </a:p>
      </dgm:t>
    </dgm:pt>
    <dgm:pt modelId="{15550A88-0C18-4691-9B7D-92E357061A28}" type="pres">
      <dgm:prSet presAssocID="{6E2BAF73-D5D7-4ED3-A5D9-EE00D6695189}" presName="parTrans" presStyleCnt="0"/>
      <dgm:spPr/>
    </dgm:pt>
    <dgm:pt modelId="{5910CB91-41AF-4690-BC97-162329871635}" type="pres">
      <dgm:prSet presAssocID="{0948B04E-F215-43BC-9ACE-6922782638E2}" presName="node" presStyleLbl="alignAccFollowNode1" presStyleIdx="1" presStyleCnt="3" custScaleX="355356" custScaleY="128924" custLinFactX="1682" custLinFactNeighborX="100000" custLinFactNeighborY="-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5256E-0594-4699-B63D-488E564DAAA3}" type="pres">
      <dgm:prSet presAssocID="{27B7C888-7CFA-4E25-A877-563CF245F745}" presName="vSp" presStyleCnt="0"/>
      <dgm:spPr/>
    </dgm:pt>
    <dgm:pt modelId="{5FE58034-3073-48BB-898F-7873728DA607}" type="pres">
      <dgm:prSet presAssocID="{385E7EA6-07B4-4B9B-B7D3-4CC11E3E7394}" presName="horFlow" presStyleCnt="0"/>
      <dgm:spPr/>
    </dgm:pt>
    <dgm:pt modelId="{4A04D732-4E88-4109-9E60-6304CC80CBF3}" type="pres">
      <dgm:prSet presAssocID="{385E7EA6-07B4-4B9B-B7D3-4CC11E3E7394}" presName="bigChev" presStyleLbl="node1" presStyleIdx="2" presStyleCnt="3" custScaleX="122990"/>
      <dgm:spPr/>
      <dgm:t>
        <a:bodyPr/>
        <a:lstStyle/>
        <a:p>
          <a:endParaRPr lang="ru-RU"/>
        </a:p>
      </dgm:t>
    </dgm:pt>
    <dgm:pt modelId="{E5173609-5A71-4FC6-B1A1-DC51FBD58D3B}" type="pres">
      <dgm:prSet presAssocID="{AB768F08-0C5B-443F-B9CD-02A74DB9077B}" presName="parTrans" presStyleCnt="0"/>
      <dgm:spPr/>
    </dgm:pt>
    <dgm:pt modelId="{837831A4-9039-4A5F-8AB1-8933AA8CDBFF}" type="pres">
      <dgm:prSet presAssocID="{744D4D4F-639E-499C-86E8-CD0618F2FC18}" presName="node" presStyleLbl="alignAccFollowNode1" presStyleIdx="2" presStyleCnt="3" custScaleX="359630" custScaleY="131771" custLinFactNeighborX="10638" custLinFactNeighborY="14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478664-4FA0-46DA-9ECC-37D504877C49}" type="presOf" srcId="{385E7EA6-07B4-4B9B-B7D3-4CC11E3E7394}" destId="{4A04D732-4E88-4109-9E60-6304CC80CBF3}" srcOrd="0" destOrd="0" presId="urn:microsoft.com/office/officeart/2005/8/layout/lProcess3"/>
    <dgm:cxn modelId="{A7EDA0E3-0FC5-4A55-939D-D3247BAA9164}" type="presOf" srcId="{5C505DE8-6593-48E9-8757-98F6AE78E0B8}" destId="{C751335A-FE66-4097-AF58-F998FEE42E9C}" srcOrd="0" destOrd="0" presId="urn:microsoft.com/office/officeart/2005/8/layout/lProcess3"/>
    <dgm:cxn modelId="{59EF0ACE-0CF4-42DA-A8C8-90B8553C0881}" type="presOf" srcId="{10BF6CAA-92CD-4C12-8CE6-6164E14CAC40}" destId="{50F8041E-AB92-44D2-B650-1DFEAB5E218C}" srcOrd="0" destOrd="0" presId="urn:microsoft.com/office/officeart/2005/8/layout/lProcess3"/>
    <dgm:cxn modelId="{7CA17D39-7271-492D-93D9-D462E554D021}" srcId="{385E7EA6-07B4-4B9B-B7D3-4CC11E3E7394}" destId="{744D4D4F-639E-499C-86E8-CD0618F2FC18}" srcOrd="0" destOrd="0" parTransId="{AB768F08-0C5B-443F-B9CD-02A74DB9077B}" sibTransId="{A1BB26AB-3138-41CB-A4BC-46AF4AC3594D}"/>
    <dgm:cxn modelId="{C806FF82-EA57-4319-80DE-E186D92A022B}" srcId="{27B7C888-7CFA-4E25-A877-563CF245F745}" destId="{0948B04E-F215-43BC-9ACE-6922782638E2}" srcOrd="0" destOrd="0" parTransId="{6E2BAF73-D5D7-4ED3-A5D9-EE00D6695189}" sibTransId="{63466016-A612-40FF-92CE-AFDC07732E7E}"/>
    <dgm:cxn modelId="{A9D36A83-F581-4DF4-BE50-8BCA14718E40}" type="presOf" srcId="{8D900DFE-41AC-47A7-878B-F05B51EC3125}" destId="{5C649528-9555-4416-B807-15FE2D49A5C1}" srcOrd="0" destOrd="0" presId="urn:microsoft.com/office/officeart/2005/8/layout/lProcess3"/>
    <dgm:cxn modelId="{DF266F84-FDDB-4039-B081-EEDC66CF86FF}" type="presOf" srcId="{0948B04E-F215-43BC-9ACE-6922782638E2}" destId="{5910CB91-41AF-4690-BC97-162329871635}" srcOrd="0" destOrd="0" presId="urn:microsoft.com/office/officeart/2005/8/layout/lProcess3"/>
    <dgm:cxn modelId="{8709065E-25B8-49DB-AB9A-967739574E7C}" srcId="{8D900DFE-41AC-47A7-878B-F05B51EC3125}" destId="{10BF6CAA-92CD-4C12-8CE6-6164E14CAC40}" srcOrd="0" destOrd="0" parTransId="{528E1E88-6496-49C4-8A1A-D08AA9053F09}" sibTransId="{6EAD6AD7-7A82-463D-B57A-9EF045456BF3}"/>
    <dgm:cxn modelId="{2661E538-D8AB-463B-AC36-6C03EFFD0C7C}" srcId="{10BF6CAA-92CD-4C12-8CE6-6164E14CAC40}" destId="{5C505DE8-6593-48E9-8757-98F6AE78E0B8}" srcOrd="0" destOrd="0" parTransId="{3AAAC145-793E-485B-8357-C6ACA6B17652}" sibTransId="{8EA8CDEB-5A8B-4320-BEBF-C61D1A6ED746}"/>
    <dgm:cxn modelId="{77710A53-5F61-4F48-BE68-01F378D37E08}" type="presOf" srcId="{27B7C888-7CFA-4E25-A877-563CF245F745}" destId="{4D91A1C4-6464-466D-936D-A7B49CE15CFE}" srcOrd="0" destOrd="0" presId="urn:microsoft.com/office/officeart/2005/8/layout/lProcess3"/>
    <dgm:cxn modelId="{BD0C9D5B-ED8B-404B-8100-7059E560C27B}" srcId="{8D900DFE-41AC-47A7-878B-F05B51EC3125}" destId="{385E7EA6-07B4-4B9B-B7D3-4CC11E3E7394}" srcOrd="2" destOrd="0" parTransId="{0EE7E53E-4AB7-4CB0-AA3F-16D8938552FE}" sibTransId="{AC62E65B-2DAF-40F2-B4E2-43B42C5E6C74}"/>
    <dgm:cxn modelId="{E64719A8-4100-4219-9506-19344FCAD500}" srcId="{8D900DFE-41AC-47A7-878B-F05B51EC3125}" destId="{27B7C888-7CFA-4E25-A877-563CF245F745}" srcOrd="1" destOrd="0" parTransId="{84EFBC88-1734-46CC-B7AF-340D241FE88D}" sibTransId="{015C0970-C1C3-4CA0-9447-D652C8EE0EE0}"/>
    <dgm:cxn modelId="{2FBCABDA-7D84-4207-B5C5-B8CF3DB425E1}" type="presOf" srcId="{744D4D4F-639E-499C-86E8-CD0618F2FC18}" destId="{837831A4-9039-4A5F-8AB1-8933AA8CDBFF}" srcOrd="0" destOrd="0" presId="urn:microsoft.com/office/officeart/2005/8/layout/lProcess3"/>
    <dgm:cxn modelId="{0E6A4E18-8EE7-4967-BAD0-75011FB9722E}" type="presParOf" srcId="{5C649528-9555-4416-B807-15FE2D49A5C1}" destId="{C3D2F229-D19A-417C-944C-B83CC532C61F}" srcOrd="0" destOrd="0" presId="urn:microsoft.com/office/officeart/2005/8/layout/lProcess3"/>
    <dgm:cxn modelId="{241F66E3-57F2-49DA-90D6-ADAB5ACE4DE1}" type="presParOf" srcId="{C3D2F229-D19A-417C-944C-B83CC532C61F}" destId="{50F8041E-AB92-44D2-B650-1DFEAB5E218C}" srcOrd="0" destOrd="0" presId="urn:microsoft.com/office/officeart/2005/8/layout/lProcess3"/>
    <dgm:cxn modelId="{4D36E291-3323-4EE3-A08F-9FC4861F4438}" type="presParOf" srcId="{C3D2F229-D19A-417C-944C-B83CC532C61F}" destId="{97AC8F5A-0C3A-4CD3-82AC-050BDB72E735}" srcOrd="1" destOrd="0" presId="urn:microsoft.com/office/officeart/2005/8/layout/lProcess3"/>
    <dgm:cxn modelId="{DDA2BE30-2FD1-4103-A9E4-809FBC8B2822}" type="presParOf" srcId="{C3D2F229-D19A-417C-944C-B83CC532C61F}" destId="{C751335A-FE66-4097-AF58-F998FEE42E9C}" srcOrd="2" destOrd="0" presId="urn:microsoft.com/office/officeart/2005/8/layout/lProcess3"/>
    <dgm:cxn modelId="{C620BAD6-93FE-4D4C-9A36-1DEE1BA4F998}" type="presParOf" srcId="{5C649528-9555-4416-B807-15FE2D49A5C1}" destId="{9EF9C5C0-DCFA-424E-81DB-D153E0B0F50D}" srcOrd="1" destOrd="0" presId="urn:microsoft.com/office/officeart/2005/8/layout/lProcess3"/>
    <dgm:cxn modelId="{F4F47030-809A-46F1-B9A7-7BF87ECF9276}" type="presParOf" srcId="{5C649528-9555-4416-B807-15FE2D49A5C1}" destId="{83B7C996-5EC3-4A90-97BA-068C3D2A34F1}" srcOrd="2" destOrd="0" presId="urn:microsoft.com/office/officeart/2005/8/layout/lProcess3"/>
    <dgm:cxn modelId="{AFEA680B-5398-4C80-B49E-D0447313FCC5}" type="presParOf" srcId="{83B7C996-5EC3-4A90-97BA-068C3D2A34F1}" destId="{4D91A1C4-6464-466D-936D-A7B49CE15CFE}" srcOrd="0" destOrd="0" presId="urn:microsoft.com/office/officeart/2005/8/layout/lProcess3"/>
    <dgm:cxn modelId="{8C57F32C-EFF1-494F-8CB3-ABB6117B73E8}" type="presParOf" srcId="{83B7C996-5EC3-4A90-97BA-068C3D2A34F1}" destId="{15550A88-0C18-4691-9B7D-92E357061A28}" srcOrd="1" destOrd="0" presId="urn:microsoft.com/office/officeart/2005/8/layout/lProcess3"/>
    <dgm:cxn modelId="{E65632F0-F1EB-4AA5-8A8E-4C3C0069C87B}" type="presParOf" srcId="{83B7C996-5EC3-4A90-97BA-068C3D2A34F1}" destId="{5910CB91-41AF-4690-BC97-162329871635}" srcOrd="2" destOrd="0" presId="urn:microsoft.com/office/officeart/2005/8/layout/lProcess3"/>
    <dgm:cxn modelId="{31CA09E2-9EDB-4B0A-8004-265A68786C2E}" type="presParOf" srcId="{5C649528-9555-4416-B807-15FE2D49A5C1}" destId="{CA75256E-0594-4699-B63D-488E564DAAA3}" srcOrd="3" destOrd="0" presId="urn:microsoft.com/office/officeart/2005/8/layout/lProcess3"/>
    <dgm:cxn modelId="{45B75323-A5EE-455E-9535-FFDAB08E22FA}" type="presParOf" srcId="{5C649528-9555-4416-B807-15FE2D49A5C1}" destId="{5FE58034-3073-48BB-898F-7873728DA607}" srcOrd="4" destOrd="0" presId="urn:microsoft.com/office/officeart/2005/8/layout/lProcess3"/>
    <dgm:cxn modelId="{5AC0C642-D21F-4A64-A620-F2AA79A9DD66}" type="presParOf" srcId="{5FE58034-3073-48BB-898F-7873728DA607}" destId="{4A04D732-4E88-4109-9E60-6304CC80CBF3}" srcOrd="0" destOrd="0" presId="urn:microsoft.com/office/officeart/2005/8/layout/lProcess3"/>
    <dgm:cxn modelId="{55598BF8-6F4F-4D6C-9BF0-0F6229CAEAB3}" type="presParOf" srcId="{5FE58034-3073-48BB-898F-7873728DA607}" destId="{E5173609-5A71-4FC6-B1A1-DC51FBD58D3B}" srcOrd="1" destOrd="0" presId="urn:microsoft.com/office/officeart/2005/8/layout/lProcess3"/>
    <dgm:cxn modelId="{5A28D76C-47EA-4B72-9D74-1EC064CDA20D}" type="presParOf" srcId="{5FE58034-3073-48BB-898F-7873728DA607}" destId="{837831A4-9039-4A5F-8AB1-8933AA8CDBF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78A87-FF14-49B0-9B0D-785A9614BB46}">
      <dsp:nvSpPr>
        <dsp:cNvPr id="0" name=""/>
        <dsp:cNvSpPr/>
      </dsp:nvSpPr>
      <dsp:spPr>
        <a:xfrm rot="5400000">
          <a:off x="-119080" y="122106"/>
          <a:ext cx="793870" cy="5557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" y="280881"/>
        <a:ext cx="555709" cy="238161"/>
      </dsp:txXfrm>
    </dsp:sp>
    <dsp:sp modelId="{A74E9701-6D59-4039-8A65-84A5D59CA457}">
      <dsp:nvSpPr>
        <dsp:cNvPr id="0" name=""/>
        <dsp:cNvSpPr/>
      </dsp:nvSpPr>
      <dsp:spPr>
        <a:xfrm rot="5400000">
          <a:off x="5874108" y="-5315372"/>
          <a:ext cx="516015" cy="1115281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Слабая предметная подготовка учителей (недостаточные предметные компетенции)</a:t>
          </a:r>
          <a:endParaRPr lang="ru-RU" sz="2000" b="1" kern="1200" dirty="0"/>
        </a:p>
      </dsp:txBody>
      <dsp:txXfrm rot="-5400000">
        <a:off x="555709" y="28217"/>
        <a:ext cx="11127624" cy="465635"/>
      </dsp:txXfrm>
    </dsp:sp>
    <dsp:sp modelId="{05D7C9EC-6948-452E-A18A-2378E3C1CA88}">
      <dsp:nvSpPr>
        <dsp:cNvPr id="0" name=""/>
        <dsp:cNvSpPr/>
      </dsp:nvSpPr>
      <dsp:spPr>
        <a:xfrm rot="5400000">
          <a:off x="-119080" y="816419"/>
          <a:ext cx="793870" cy="5557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975194"/>
        <a:ext cx="555709" cy="238161"/>
      </dsp:txXfrm>
    </dsp:sp>
    <dsp:sp modelId="{DBBCD470-3B7C-46B5-8670-0E3127F5CE9D}">
      <dsp:nvSpPr>
        <dsp:cNvPr id="0" name=""/>
        <dsp:cNvSpPr/>
      </dsp:nvSpPr>
      <dsp:spPr>
        <a:xfrm rot="5400000">
          <a:off x="5874108" y="-4621060"/>
          <a:ext cx="516015" cy="1115281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Слабая психолого-педагогическая подготовка учителей (недостаточные </a:t>
          </a:r>
          <a:r>
            <a:rPr lang="ru-RU" sz="2000" b="1" kern="1200" dirty="0" err="1" smtClean="0"/>
            <a:t>метапредметные</a:t>
          </a:r>
          <a:r>
            <a:rPr lang="ru-RU" sz="2000" b="1" kern="1200" dirty="0" smtClean="0"/>
            <a:t> компетенции)</a:t>
          </a:r>
          <a:endParaRPr lang="ru-RU" sz="2000" b="1" kern="1200" dirty="0"/>
        </a:p>
      </dsp:txBody>
      <dsp:txXfrm rot="-5400000">
        <a:off x="555709" y="722529"/>
        <a:ext cx="11127624" cy="465635"/>
      </dsp:txXfrm>
    </dsp:sp>
    <dsp:sp modelId="{D62AFB83-C3B0-479B-84BB-9242AD75617B}">
      <dsp:nvSpPr>
        <dsp:cNvPr id="0" name=""/>
        <dsp:cNvSpPr/>
      </dsp:nvSpPr>
      <dsp:spPr>
        <a:xfrm rot="5400000">
          <a:off x="-119080" y="1510732"/>
          <a:ext cx="793870" cy="5557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" y="1669507"/>
        <a:ext cx="555709" cy="238161"/>
      </dsp:txXfrm>
    </dsp:sp>
    <dsp:sp modelId="{C12D28DB-3DCF-46BC-AE4B-5336EC2E5904}">
      <dsp:nvSpPr>
        <dsp:cNvPr id="0" name=""/>
        <dsp:cNvSpPr/>
      </dsp:nvSpPr>
      <dsp:spPr>
        <a:xfrm rot="5400000">
          <a:off x="5874108" y="-3926747"/>
          <a:ext cx="516015" cy="1115281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Слабая методическая подготовка учителей (недостаточные технологические компетенции)  </a:t>
          </a:r>
          <a:endParaRPr lang="ru-RU" sz="2000" b="1" kern="1200" dirty="0"/>
        </a:p>
      </dsp:txBody>
      <dsp:txXfrm rot="-5400000">
        <a:off x="555709" y="1416842"/>
        <a:ext cx="11127624" cy="465635"/>
      </dsp:txXfrm>
    </dsp:sp>
    <dsp:sp modelId="{B7F60527-C44E-47ED-B49F-60ED476AFC89}">
      <dsp:nvSpPr>
        <dsp:cNvPr id="0" name=""/>
        <dsp:cNvSpPr/>
      </dsp:nvSpPr>
      <dsp:spPr>
        <a:xfrm rot="5400000">
          <a:off x="-119080" y="2205045"/>
          <a:ext cx="793870" cy="5557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" y="2363820"/>
        <a:ext cx="555709" cy="238161"/>
      </dsp:txXfrm>
    </dsp:sp>
    <dsp:sp modelId="{F3F40645-284A-43E1-B93D-F585B302AB1A}">
      <dsp:nvSpPr>
        <dsp:cNvPr id="0" name=""/>
        <dsp:cNvSpPr/>
      </dsp:nvSpPr>
      <dsp:spPr>
        <a:xfrm rot="5400000">
          <a:off x="5874108" y="-3232434"/>
          <a:ext cx="516015" cy="1115281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Недостаточный уровень компетенций управления школой (управленческой команды школы)</a:t>
          </a:r>
          <a:endParaRPr lang="ru-RU" sz="2000" b="1" kern="1200" dirty="0"/>
        </a:p>
      </dsp:txBody>
      <dsp:txXfrm rot="-5400000">
        <a:off x="555709" y="2111155"/>
        <a:ext cx="11127624" cy="465635"/>
      </dsp:txXfrm>
    </dsp:sp>
    <dsp:sp modelId="{7D7AE616-34E7-4F61-8E4D-8866392F80E4}">
      <dsp:nvSpPr>
        <dsp:cNvPr id="0" name=""/>
        <dsp:cNvSpPr/>
      </dsp:nvSpPr>
      <dsp:spPr>
        <a:xfrm rot="5400000">
          <a:off x="-119080" y="2899357"/>
          <a:ext cx="793870" cy="5557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" y="3058132"/>
        <a:ext cx="555709" cy="238161"/>
      </dsp:txXfrm>
    </dsp:sp>
    <dsp:sp modelId="{E9C92489-D489-48EA-9CB1-9B2241F31EE7}">
      <dsp:nvSpPr>
        <dsp:cNvPr id="0" name=""/>
        <dsp:cNvSpPr/>
      </dsp:nvSpPr>
      <dsp:spPr>
        <a:xfrm rot="5400000">
          <a:off x="5874108" y="-2538122"/>
          <a:ext cx="516015" cy="1115281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Низкий (сложный) уровень социального контекста школы</a:t>
          </a:r>
          <a:endParaRPr lang="ru-RU" sz="2000" b="1" kern="1200" dirty="0"/>
        </a:p>
      </dsp:txBody>
      <dsp:txXfrm rot="-5400000">
        <a:off x="555709" y="2805467"/>
        <a:ext cx="11127624" cy="465635"/>
      </dsp:txXfrm>
    </dsp:sp>
    <dsp:sp modelId="{1EF67C4F-04BF-4371-B7F8-E87CD7BE7925}">
      <dsp:nvSpPr>
        <dsp:cNvPr id="0" name=""/>
        <dsp:cNvSpPr/>
      </dsp:nvSpPr>
      <dsp:spPr>
        <a:xfrm rot="5400000">
          <a:off x="-119080" y="3593670"/>
          <a:ext cx="793870" cy="5557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" y="3752445"/>
        <a:ext cx="555709" cy="238161"/>
      </dsp:txXfrm>
    </dsp:sp>
    <dsp:sp modelId="{4F8982AE-DEFB-4820-A294-A45E742FCE13}">
      <dsp:nvSpPr>
        <dsp:cNvPr id="0" name=""/>
        <dsp:cNvSpPr/>
      </dsp:nvSpPr>
      <dsp:spPr>
        <a:xfrm rot="5400000">
          <a:off x="5874108" y="-1843809"/>
          <a:ext cx="516015" cy="1115281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Отсутствие системы сопровождения профессионального развития педагогов</a:t>
          </a:r>
          <a:endParaRPr lang="ru-RU" sz="2000" b="1" kern="1200" dirty="0"/>
        </a:p>
      </dsp:txBody>
      <dsp:txXfrm rot="-5400000">
        <a:off x="555709" y="3499780"/>
        <a:ext cx="11127624" cy="465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C303C-A004-4166-B432-350E519B4B15}">
      <dsp:nvSpPr>
        <dsp:cNvPr id="0" name=""/>
        <dsp:cNvSpPr/>
      </dsp:nvSpPr>
      <dsp:spPr>
        <a:xfrm rot="16200000">
          <a:off x="1864801" y="-1784271"/>
          <a:ext cx="833873" cy="456347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Использование комплекса оценочных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процедур</a:t>
          </a:r>
          <a:endParaRPr lang="ru-RU" sz="2000" b="1" kern="1200" dirty="0">
            <a:solidFill>
              <a:srgbClr val="002060"/>
            </a:solidFill>
          </a:endParaRPr>
        </a:p>
      </dsp:txBody>
      <dsp:txXfrm rot="5400000">
        <a:off x="40716" y="121242"/>
        <a:ext cx="4522758" cy="752445"/>
      </dsp:txXfrm>
    </dsp:sp>
    <dsp:sp modelId="{431283F5-ED81-408A-92B1-5F8C1680B43B}">
      <dsp:nvSpPr>
        <dsp:cNvPr id="0" name=""/>
        <dsp:cNvSpPr/>
      </dsp:nvSpPr>
      <dsp:spPr>
        <a:xfrm rot="5400000">
          <a:off x="7796106" y="-1999093"/>
          <a:ext cx="836845" cy="49721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Использование комплекса форм и программ повышения квалификации 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5728477" y="109395"/>
        <a:ext cx="4931245" cy="755127"/>
      </dsp:txXfrm>
    </dsp:sp>
    <dsp:sp modelId="{CC17FC7A-51F9-49BD-9F3F-12D03297933C}">
      <dsp:nvSpPr>
        <dsp:cNvPr id="0" name=""/>
        <dsp:cNvSpPr/>
      </dsp:nvSpPr>
      <dsp:spPr>
        <a:xfrm>
          <a:off x="4409655" y="-283781"/>
          <a:ext cx="1508718" cy="1497727"/>
        </a:xfrm>
        <a:prstGeom prst="quadArrow">
          <a:avLst/>
        </a:prstGeom>
        <a:solidFill>
          <a:srgbClr val="87394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F7BE0-6F73-48BF-A148-0A70B6308827}">
      <dsp:nvSpPr>
        <dsp:cNvPr id="0" name=""/>
        <dsp:cNvSpPr/>
      </dsp:nvSpPr>
      <dsp:spPr>
        <a:xfrm rot="10800000">
          <a:off x="7821298" y="986955"/>
          <a:ext cx="382037" cy="525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FCA6-C9B2-469B-B201-2E1EAA3F7DC2}">
      <dsp:nvSpPr>
        <dsp:cNvPr id="0" name=""/>
        <dsp:cNvSpPr/>
      </dsp:nvSpPr>
      <dsp:spPr>
        <a:xfrm>
          <a:off x="0" y="18293"/>
          <a:ext cx="4268250" cy="59962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glow rad="1397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Федеральный уровень</a:t>
          </a:r>
          <a:endParaRPr lang="ru-RU" sz="2500" b="1" kern="1200" dirty="0"/>
        </a:p>
      </dsp:txBody>
      <dsp:txXfrm>
        <a:off x="29271" y="47564"/>
        <a:ext cx="4209708" cy="541083"/>
      </dsp:txXfrm>
    </dsp:sp>
    <dsp:sp modelId="{960126FD-E1FB-4F72-A18E-18E01D906011}">
      <dsp:nvSpPr>
        <dsp:cNvPr id="0" name=""/>
        <dsp:cNvSpPr/>
      </dsp:nvSpPr>
      <dsp:spPr>
        <a:xfrm>
          <a:off x="0" y="617918"/>
          <a:ext cx="4268250" cy="1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51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ЕГЭ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ОГЭ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ВПР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НИКО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Олимпиады </a:t>
          </a:r>
          <a:endParaRPr lang="ru-RU" sz="1600" b="1" kern="1200" dirty="0"/>
        </a:p>
      </dsp:txBody>
      <dsp:txXfrm>
        <a:off x="0" y="617918"/>
        <a:ext cx="4268250" cy="1371375"/>
      </dsp:txXfrm>
    </dsp:sp>
    <dsp:sp modelId="{FD17A860-1BC5-4F05-B6CA-87FE24225D0D}">
      <dsp:nvSpPr>
        <dsp:cNvPr id="0" name=""/>
        <dsp:cNvSpPr/>
      </dsp:nvSpPr>
      <dsp:spPr>
        <a:xfrm>
          <a:off x="0" y="1989293"/>
          <a:ext cx="4268250" cy="59962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glow rad="1397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Региональный уровень</a:t>
          </a:r>
          <a:endParaRPr lang="ru-RU" sz="2500" b="1" kern="1200" dirty="0"/>
        </a:p>
      </dsp:txBody>
      <dsp:txXfrm>
        <a:off x="29271" y="2018564"/>
        <a:ext cx="4209708" cy="541083"/>
      </dsp:txXfrm>
    </dsp:sp>
    <dsp:sp modelId="{4E284DA5-C2A0-4335-95FF-08B772C60931}">
      <dsp:nvSpPr>
        <dsp:cNvPr id="0" name=""/>
        <dsp:cNvSpPr/>
      </dsp:nvSpPr>
      <dsp:spPr>
        <a:xfrm>
          <a:off x="0" y="2588918"/>
          <a:ext cx="4268250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51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Мониторинг ОР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Олимпиады</a:t>
          </a:r>
          <a:endParaRPr lang="ru-RU" sz="1600" b="1" kern="1200" dirty="0"/>
        </a:p>
      </dsp:txBody>
      <dsp:txXfrm>
        <a:off x="0" y="2588918"/>
        <a:ext cx="4268250" cy="543375"/>
      </dsp:txXfrm>
    </dsp:sp>
    <dsp:sp modelId="{585A818F-3797-4998-BF25-7A12F740742D}">
      <dsp:nvSpPr>
        <dsp:cNvPr id="0" name=""/>
        <dsp:cNvSpPr/>
      </dsp:nvSpPr>
      <dsp:spPr>
        <a:xfrm>
          <a:off x="0" y="3132293"/>
          <a:ext cx="4268250" cy="59962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glow rad="1397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Уровень ОО</a:t>
          </a:r>
          <a:endParaRPr lang="ru-RU" sz="2500" b="1" kern="1200" dirty="0"/>
        </a:p>
      </dsp:txBody>
      <dsp:txXfrm>
        <a:off x="29271" y="3161564"/>
        <a:ext cx="4209708" cy="541083"/>
      </dsp:txXfrm>
    </dsp:sp>
    <dsp:sp modelId="{F379ED81-5071-44BA-B3F3-C23AA46C0D05}">
      <dsp:nvSpPr>
        <dsp:cNvPr id="0" name=""/>
        <dsp:cNvSpPr/>
      </dsp:nvSpPr>
      <dsp:spPr>
        <a:xfrm>
          <a:off x="0" y="3731918"/>
          <a:ext cx="4268250" cy="81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51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Промежуточная аттестация,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Текущая аттестация,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Административные контрольные работы</a:t>
          </a:r>
          <a:endParaRPr lang="ru-RU" sz="1600" b="1" kern="1200" dirty="0"/>
        </a:p>
      </dsp:txBody>
      <dsp:txXfrm>
        <a:off x="0" y="3731918"/>
        <a:ext cx="4268250" cy="815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6D8A-C501-4355-A25E-5477D1261F8E}">
      <dsp:nvSpPr>
        <dsp:cNvPr id="0" name=""/>
        <dsp:cNvSpPr/>
      </dsp:nvSpPr>
      <dsp:spPr>
        <a:xfrm>
          <a:off x="1449" y="0"/>
          <a:ext cx="3316937" cy="10195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Обобщенная трудовая функция</a:t>
          </a:r>
          <a:endParaRPr lang="ru-RU" sz="2000" b="0" kern="1200" dirty="0"/>
        </a:p>
      </dsp:txBody>
      <dsp:txXfrm>
        <a:off x="511201" y="0"/>
        <a:ext cx="2297433" cy="1019504"/>
      </dsp:txXfrm>
    </dsp:sp>
    <dsp:sp modelId="{1C190DB1-954A-4754-BA8F-12DA71557C37}">
      <dsp:nvSpPr>
        <dsp:cNvPr id="0" name=""/>
        <dsp:cNvSpPr/>
      </dsp:nvSpPr>
      <dsp:spPr>
        <a:xfrm>
          <a:off x="2986693" y="0"/>
          <a:ext cx="2876016" cy="10195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Трудовая функция</a:t>
          </a:r>
          <a:endParaRPr lang="ru-RU" sz="2000" b="0" kern="1200" dirty="0"/>
        </a:p>
      </dsp:txBody>
      <dsp:txXfrm>
        <a:off x="3496445" y="0"/>
        <a:ext cx="1856512" cy="1019504"/>
      </dsp:txXfrm>
    </dsp:sp>
    <dsp:sp modelId="{DA917BBB-D4A1-4A61-9A44-8CAFAC12373D}">
      <dsp:nvSpPr>
        <dsp:cNvPr id="0" name=""/>
        <dsp:cNvSpPr/>
      </dsp:nvSpPr>
      <dsp:spPr>
        <a:xfrm>
          <a:off x="5531016" y="0"/>
          <a:ext cx="3316937" cy="10195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Профессиональная компетенция</a:t>
          </a:r>
          <a:endParaRPr lang="ru-RU" sz="2000" kern="1200" dirty="0"/>
        </a:p>
      </dsp:txBody>
      <dsp:txXfrm>
        <a:off x="6040768" y="0"/>
        <a:ext cx="2297433" cy="1019504"/>
      </dsp:txXfrm>
    </dsp:sp>
    <dsp:sp modelId="{876A4331-4F19-4E99-A3E3-877129856328}">
      <dsp:nvSpPr>
        <dsp:cNvPr id="0" name=""/>
        <dsp:cNvSpPr/>
      </dsp:nvSpPr>
      <dsp:spPr>
        <a:xfrm>
          <a:off x="8516259" y="0"/>
          <a:ext cx="3316937" cy="10195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Профессиональный модуль</a:t>
          </a:r>
          <a:endParaRPr lang="ru-RU" sz="2000" kern="1200" dirty="0"/>
        </a:p>
      </dsp:txBody>
      <dsp:txXfrm>
        <a:off x="9026011" y="0"/>
        <a:ext cx="2297433" cy="10195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8CFFE-30D7-46CC-A7EC-A871CB9A0EC1}">
      <dsp:nvSpPr>
        <dsp:cNvPr id="0" name=""/>
        <dsp:cNvSpPr/>
      </dsp:nvSpPr>
      <dsp:spPr>
        <a:xfrm>
          <a:off x="2674879" y="12098"/>
          <a:ext cx="810626" cy="81062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BB9CC-A067-4EBD-A297-081F0EBF68DE}">
      <dsp:nvSpPr>
        <dsp:cNvPr id="0" name=""/>
        <dsp:cNvSpPr/>
      </dsp:nvSpPr>
      <dsp:spPr>
        <a:xfrm>
          <a:off x="2661354" y="51117"/>
          <a:ext cx="648501" cy="648501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40719-F215-4ABD-AE1F-F774675CB347}">
      <dsp:nvSpPr>
        <dsp:cNvPr id="0" name=""/>
        <dsp:cNvSpPr/>
      </dsp:nvSpPr>
      <dsp:spPr>
        <a:xfrm rot="16200000">
          <a:off x="1721640" y="1783461"/>
          <a:ext cx="2350816" cy="48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Вход в учебный процесс</a:t>
          </a:r>
          <a:endParaRPr lang="ru-RU" sz="1700" b="1" kern="1200" dirty="0"/>
        </a:p>
      </dsp:txBody>
      <dsp:txXfrm>
        <a:off x="1721640" y="1783461"/>
        <a:ext cx="2350816" cy="486375"/>
      </dsp:txXfrm>
    </dsp:sp>
    <dsp:sp modelId="{861D4191-FEAC-4548-A808-117FEF4BB5A1}">
      <dsp:nvSpPr>
        <dsp:cNvPr id="0" name=""/>
        <dsp:cNvSpPr/>
      </dsp:nvSpPr>
      <dsp:spPr>
        <a:xfrm>
          <a:off x="3221290" y="1584"/>
          <a:ext cx="1621252" cy="324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Субъективная мотивация (установка)</a:t>
          </a:r>
          <a:endParaRPr lang="ru-RU" sz="1800" b="1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Вопрос №1: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оцените степень актуальности темы учебного занятия</a:t>
          </a:r>
          <a:endParaRPr lang="ru-RU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221290" y="1584"/>
        <a:ext cx="1621252" cy="3242505"/>
      </dsp:txXfrm>
    </dsp:sp>
    <dsp:sp modelId="{5E694578-5710-43E0-85B9-A4AB0F22A012}">
      <dsp:nvSpPr>
        <dsp:cNvPr id="0" name=""/>
        <dsp:cNvSpPr/>
      </dsp:nvSpPr>
      <dsp:spPr>
        <a:xfrm>
          <a:off x="5671646" y="1584"/>
          <a:ext cx="810626" cy="81062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92F1A-DCD4-423B-8F88-F32250E71867}">
      <dsp:nvSpPr>
        <dsp:cNvPr id="0" name=""/>
        <dsp:cNvSpPr/>
      </dsp:nvSpPr>
      <dsp:spPr>
        <a:xfrm>
          <a:off x="5752708" y="82647"/>
          <a:ext cx="648501" cy="64850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AC5B0-486D-4C45-A4CA-14A245BFEE40}">
      <dsp:nvSpPr>
        <dsp:cNvPr id="0" name=""/>
        <dsp:cNvSpPr/>
      </dsp:nvSpPr>
      <dsp:spPr>
        <a:xfrm rot="16200000">
          <a:off x="4739425" y="1825494"/>
          <a:ext cx="2350816" cy="48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Учебный процесс</a:t>
          </a:r>
          <a:endParaRPr lang="ru-RU" sz="1700" b="1" kern="1200" dirty="0"/>
        </a:p>
      </dsp:txBody>
      <dsp:txXfrm>
        <a:off x="4739425" y="1825494"/>
        <a:ext cx="2350816" cy="486375"/>
      </dsp:txXfrm>
    </dsp:sp>
    <dsp:sp modelId="{832AFE43-6495-40C2-A399-19929A56F7E8}">
      <dsp:nvSpPr>
        <dsp:cNvPr id="0" name=""/>
        <dsp:cNvSpPr/>
      </dsp:nvSpPr>
      <dsp:spPr>
        <a:xfrm>
          <a:off x="6239084" y="1584"/>
          <a:ext cx="2297396" cy="324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Взаимодействие с преподавателем, субъективное состояние вовлеченности в коммуникацию</a:t>
          </a:r>
          <a:endParaRPr lang="ru-RU" sz="1800" b="1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Вопрос № 2: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оцените степень вовлеченности в учебный процесс</a:t>
          </a:r>
          <a:endParaRPr lang="ru-RU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239084" y="1584"/>
        <a:ext cx="2297396" cy="3242505"/>
      </dsp:txXfrm>
    </dsp:sp>
    <dsp:sp modelId="{B502273E-F50B-4DA1-ACEF-12FF043EF009}">
      <dsp:nvSpPr>
        <dsp:cNvPr id="0" name=""/>
        <dsp:cNvSpPr/>
      </dsp:nvSpPr>
      <dsp:spPr>
        <a:xfrm>
          <a:off x="9165878" y="1584"/>
          <a:ext cx="810626" cy="81062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CF04D-448C-4633-BCD2-09C4315236E5}">
      <dsp:nvSpPr>
        <dsp:cNvPr id="0" name=""/>
        <dsp:cNvSpPr/>
      </dsp:nvSpPr>
      <dsp:spPr>
        <a:xfrm>
          <a:off x="9246940" y="82647"/>
          <a:ext cx="648501" cy="64850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89E38-571D-43A7-9722-6BFB61F63FA5}">
      <dsp:nvSpPr>
        <dsp:cNvPr id="0" name=""/>
        <dsp:cNvSpPr/>
      </dsp:nvSpPr>
      <dsp:spPr>
        <a:xfrm rot="16200000">
          <a:off x="8233657" y="1825494"/>
          <a:ext cx="2350816" cy="48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Выход из учебного процесса</a:t>
          </a:r>
          <a:endParaRPr lang="ru-RU" sz="1700" b="1" kern="1200" dirty="0"/>
        </a:p>
      </dsp:txBody>
      <dsp:txXfrm>
        <a:off x="8233657" y="1825494"/>
        <a:ext cx="2350816" cy="486375"/>
      </dsp:txXfrm>
    </dsp:sp>
    <dsp:sp modelId="{BBB6E92D-09F0-4E30-8CCC-43B5812B30F3}">
      <dsp:nvSpPr>
        <dsp:cNvPr id="0" name=""/>
        <dsp:cNvSpPr/>
      </dsp:nvSpPr>
      <dsp:spPr>
        <a:xfrm>
          <a:off x="9733316" y="1584"/>
          <a:ext cx="2236955" cy="324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Персональные результаты</a:t>
          </a:r>
          <a:endParaRPr lang="ru-RU" sz="1800" b="1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Вопрос № 3: 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оцените степень полезности результатов учебного занятия для Вашего профессионального роста</a:t>
          </a:r>
          <a:endParaRPr lang="ru-RU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733316" y="1584"/>
        <a:ext cx="2236955" cy="32425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FAAEA-C06F-4A32-968B-9D9437DAD3EE}">
      <dsp:nvSpPr>
        <dsp:cNvPr id="0" name=""/>
        <dsp:cNvSpPr/>
      </dsp:nvSpPr>
      <dsp:spPr>
        <a:xfrm>
          <a:off x="2007" y="0"/>
          <a:ext cx="1565431" cy="13716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2">
                  <a:lumMod val="50000"/>
                </a:schemeClr>
              </a:solidFill>
            </a:rPr>
            <a:t>Выводы:</a:t>
          </a:r>
          <a:endParaRPr lang="ru-RU" sz="21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007" y="0"/>
        <a:ext cx="1222531" cy="1371600"/>
      </dsp:txXfrm>
    </dsp:sp>
    <dsp:sp modelId="{0A39A2B3-5840-4B63-9235-5624B2D7D9B7}">
      <dsp:nvSpPr>
        <dsp:cNvPr id="0" name=""/>
        <dsp:cNvSpPr/>
      </dsp:nvSpPr>
      <dsp:spPr>
        <a:xfrm>
          <a:off x="776225" y="0"/>
          <a:ext cx="3798391" cy="1371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1. Уровень удовлетворенности слушателей </a:t>
          </a:r>
          <a:r>
            <a:rPr lang="ru-RU" sz="2100" kern="1200" dirty="0" smtClean="0">
              <a:solidFill>
                <a:schemeClr val="accent2">
                  <a:lumMod val="50000"/>
                </a:schemeClr>
              </a:solidFill>
            </a:rPr>
            <a:t>(вопросы № 1, 2, 3)</a:t>
          </a:r>
          <a:endParaRPr lang="ru-RU" sz="21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462025" y="0"/>
        <a:ext cx="2426791" cy="1371600"/>
      </dsp:txXfrm>
    </dsp:sp>
    <dsp:sp modelId="{A9B3907B-A2BE-4CF9-B2BF-DE8373A1702D}">
      <dsp:nvSpPr>
        <dsp:cNvPr id="0" name=""/>
        <dsp:cNvSpPr/>
      </dsp:nvSpPr>
      <dsp:spPr>
        <a:xfrm>
          <a:off x="3846473" y="0"/>
          <a:ext cx="3798391" cy="1371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2. Уровень мотивации слушателей </a:t>
          </a:r>
          <a:br>
            <a:rPr lang="ru-RU" sz="2100" kern="1200" dirty="0" smtClean="0"/>
          </a:br>
          <a:r>
            <a:rPr lang="ru-RU" sz="2100" kern="1200" dirty="0" smtClean="0">
              <a:solidFill>
                <a:schemeClr val="accent2">
                  <a:lumMod val="50000"/>
                </a:schemeClr>
              </a:solidFill>
            </a:rPr>
            <a:t>(вопрос № 1)</a:t>
          </a:r>
          <a:endParaRPr lang="ru-RU" sz="21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532273" y="0"/>
        <a:ext cx="2426791" cy="1371600"/>
      </dsp:txXfrm>
    </dsp:sp>
    <dsp:sp modelId="{66677B38-FB17-4A42-A1EC-40B07E7D6686}">
      <dsp:nvSpPr>
        <dsp:cNvPr id="0" name=""/>
        <dsp:cNvSpPr/>
      </dsp:nvSpPr>
      <dsp:spPr>
        <a:xfrm>
          <a:off x="6885186" y="0"/>
          <a:ext cx="3798391" cy="1371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3. Качество ППК </a:t>
          </a:r>
          <a:r>
            <a:rPr lang="ru-RU" sz="2100" kern="1200" dirty="0" smtClean="0">
              <a:solidFill>
                <a:schemeClr val="accent2">
                  <a:lumMod val="50000"/>
                </a:schemeClr>
              </a:solidFill>
            </a:rPr>
            <a:t>(вопросы 2, 3)</a:t>
          </a:r>
          <a:endParaRPr lang="ru-RU" sz="21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570986" y="0"/>
        <a:ext cx="2426791" cy="1371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8041E-AB92-44D2-B650-1DFEAB5E218C}">
      <dsp:nvSpPr>
        <dsp:cNvPr id="0" name=""/>
        <dsp:cNvSpPr/>
      </dsp:nvSpPr>
      <dsp:spPr>
        <a:xfrm>
          <a:off x="4119" y="629202"/>
          <a:ext cx="3440594" cy="11422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 муниципальном уровне</a:t>
          </a:r>
          <a:endParaRPr lang="ru-RU" sz="2000" b="1" kern="1200" dirty="0"/>
        </a:p>
      </dsp:txBody>
      <dsp:txXfrm>
        <a:off x="575253" y="629202"/>
        <a:ext cx="2298327" cy="1142267"/>
      </dsp:txXfrm>
    </dsp:sp>
    <dsp:sp modelId="{C751335A-FE66-4097-AF58-F998FEE42E9C}">
      <dsp:nvSpPr>
        <dsp:cNvPr id="0" name=""/>
        <dsp:cNvSpPr/>
      </dsp:nvSpPr>
      <dsp:spPr>
        <a:xfrm>
          <a:off x="3140519" y="613502"/>
          <a:ext cx="8568004" cy="1119286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/>
            <a:t>- Работа временных аналитических групп (</a:t>
          </a:r>
          <a:r>
            <a:rPr lang="ru-RU" sz="1800" b="1" i="0" kern="1200" dirty="0" err="1" smtClean="0"/>
            <a:t>ЦОиККО</a:t>
          </a:r>
          <a:r>
            <a:rPr lang="ru-RU" sz="1800" b="1" i="0" kern="1200" dirty="0" smtClean="0"/>
            <a:t>), 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/>
            <a:t>- Работа с муниципальными методическими службами (ИРО)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/>
            <a:t>- Разработка муниципальных программ улучшения результатов (перехода в эффективный режим работы).</a:t>
          </a:r>
          <a:endParaRPr lang="ru-RU" sz="1800" b="1" i="0" kern="1200" dirty="0"/>
        </a:p>
      </dsp:txBody>
      <dsp:txXfrm>
        <a:off x="3700162" y="613502"/>
        <a:ext cx="7448718" cy="1119286"/>
      </dsp:txXfrm>
    </dsp:sp>
    <dsp:sp modelId="{4D91A1C4-6464-466D-936D-A7B49CE15CFE}">
      <dsp:nvSpPr>
        <dsp:cNvPr id="0" name=""/>
        <dsp:cNvSpPr/>
      </dsp:nvSpPr>
      <dsp:spPr>
        <a:xfrm>
          <a:off x="4119" y="1971406"/>
          <a:ext cx="3648858" cy="11422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 уровне образовательной организации</a:t>
          </a:r>
          <a:endParaRPr lang="ru-RU" sz="2000" b="1" kern="1200" dirty="0"/>
        </a:p>
      </dsp:txBody>
      <dsp:txXfrm>
        <a:off x="575253" y="1971406"/>
        <a:ext cx="2506591" cy="1142267"/>
      </dsp:txXfrm>
    </dsp:sp>
    <dsp:sp modelId="{5910CB91-41AF-4690-BC97-162329871635}">
      <dsp:nvSpPr>
        <dsp:cNvPr id="0" name=""/>
        <dsp:cNvSpPr/>
      </dsp:nvSpPr>
      <dsp:spPr>
        <a:xfrm>
          <a:off x="3285860" y="1930799"/>
          <a:ext cx="8422663" cy="1222304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- Работа с административными командами школ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- Создание команд обучающихся учителей (</a:t>
          </a:r>
          <a:r>
            <a:rPr lang="ru-RU" sz="1800" b="1" kern="1200" dirty="0" err="1" smtClean="0"/>
            <a:t>коучей</a:t>
          </a:r>
          <a:r>
            <a:rPr lang="ru-RU" sz="1800" b="1" kern="1200" dirty="0" smtClean="0"/>
            <a:t>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- Разработки </a:t>
          </a:r>
          <a:r>
            <a:rPr lang="ru-RU" sz="1800" b="1" i="0" kern="1200" dirty="0" smtClean="0"/>
            <a:t>школьных программ улучшения результатов (перехода в эффективный режим работы), мониторинг учебных достижений. </a:t>
          </a:r>
          <a:endParaRPr lang="ru-RU" sz="1800" b="1" i="0" kern="1200" dirty="0"/>
        </a:p>
      </dsp:txBody>
      <dsp:txXfrm>
        <a:off x="3897012" y="1930799"/>
        <a:ext cx="7200359" cy="1222304"/>
      </dsp:txXfrm>
    </dsp:sp>
    <dsp:sp modelId="{4A04D732-4E88-4109-9E60-6304CC80CBF3}">
      <dsp:nvSpPr>
        <dsp:cNvPr id="0" name=""/>
        <dsp:cNvSpPr/>
      </dsp:nvSpPr>
      <dsp:spPr>
        <a:xfrm>
          <a:off x="4119" y="3367124"/>
          <a:ext cx="3512185" cy="11422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 уровне педагогов</a:t>
          </a:r>
          <a:endParaRPr lang="ru-RU" sz="2000" b="1" kern="1200" dirty="0"/>
        </a:p>
      </dsp:txBody>
      <dsp:txXfrm>
        <a:off x="575253" y="3367124"/>
        <a:ext cx="2369918" cy="1142267"/>
      </dsp:txXfrm>
    </dsp:sp>
    <dsp:sp modelId="{837831A4-9039-4A5F-8AB1-8933AA8CDBFF}">
      <dsp:nvSpPr>
        <dsp:cNvPr id="0" name=""/>
        <dsp:cNvSpPr/>
      </dsp:nvSpPr>
      <dsp:spPr>
        <a:xfrm>
          <a:off x="3184558" y="3449763"/>
          <a:ext cx="8523965" cy="1249296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- Выявление профессиональных дефицитов педагогов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- </a:t>
          </a:r>
          <a:r>
            <a:rPr lang="ru-RU" sz="1800" b="1" kern="1200" dirty="0" err="1" smtClean="0"/>
            <a:t>Тьюторское</a:t>
          </a:r>
          <a:r>
            <a:rPr lang="ru-RU" sz="1800" b="1" kern="1200" dirty="0" smtClean="0"/>
            <a:t> сопровождение педагогов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- </a:t>
          </a:r>
          <a:r>
            <a:rPr lang="ru-RU" sz="1800" b="1" kern="1200" dirty="0" smtClean="0"/>
            <a:t>Проектирование индивидуальных маршрутов профессионального </a:t>
          </a:r>
          <a:r>
            <a:rPr lang="ru-RU" sz="1800" b="1" kern="1200" smtClean="0"/>
            <a:t>развития педагога</a:t>
          </a:r>
          <a:endParaRPr lang="ru-RU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809206" y="3449763"/>
        <a:ext cx="7274669" cy="1249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ing.iro.yar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" y="32930"/>
            <a:ext cx="12105939" cy="19249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45324" y="2354318"/>
            <a:ext cx="9753600" cy="25545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Использование оценочных процедур в повышении квалификации педагогических работников школ с низкими образовательными результатами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4923" y="5113311"/>
            <a:ext cx="8555421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Золотарева Ангелина Викторовна, ректор ГАУ ДПО Ярославской области «Институт развития образования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д</a:t>
            </a:r>
            <a:r>
              <a:rPr lang="ru-RU" sz="2000" b="1" dirty="0" smtClean="0">
                <a:solidFill>
                  <a:srgbClr val="0070C0"/>
                </a:solidFill>
              </a:rPr>
              <a:t>октор педагогических наук, профессор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0161" y="86083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6137" y="455415"/>
            <a:ext cx="10752083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Результаты работы со школами, функционирующими </a:t>
            </a:r>
            <a:r>
              <a:rPr lang="ru-RU" sz="2400" b="1" dirty="0">
                <a:solidFill>
                  <a:srgbClr val="002060"/>
                </a:solidFill>
              </a:rPr>
              <a:t>в неблагоприятных социальных </a:t>
            </a:r>
            <a:r>
              <a:rPr lang="ru-RU" sz="2400" b="1" dirty="0" smtClean="0">
                <a:solidFill>
                  <a:srgbClr val="002060"/>
                </a:solidFill>
              </a:rPr>
              <a:t>условиях (с использованием оценочных процедур)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966" y="1312273"/>
            <a:ext cx="11225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dirty="0"/>
              <a:t>2012 года </a:t>
            </a:r>
            <a:r>
              <a:rPr lang="ru-RU" dirty="0" smtClean="0"/>
              <a:t> в Ярославской области реализуется </a:t>
            </a:r>
            <a:r>
              <a:rPr lang="ru-RU" dirty="0"/>
              <a:t>региональный проект «Разработка и внедрение региональной стратегии помощи школам, работающим в сложных социальных контекстах и показывающих низкие образовательные результаты».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2966" y="2047043"/>
            <a:ext cx="11225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Отслеживание динамики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Совокупный результат по 2 предметам (русский язык и математика) за 4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Относительный средний балл по региону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Относительный средний балл по кластеру </a:t>
            </a:r>
            <a:r>
              <a:rPr lang="ru-RU" dirty="0" smtClean="0"/>
              <a:t>– позволяет сравнивает эффективность работы школ в рамках разных кластеров, социокультурные условия </a:t>
            </a:r>
            <a:r>
              <a:rPr lang="ru-RU" dirty="0" err="1" smtClean="0"/>
              <a:t>невелируются</a:t>
            </a:r>
            <a:r>
              <a:rPr lang="ru-RU" dirty="0" smtClean="0"/>
              <a:t>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27988"/>
              </p:ext>
            </p:extLst>
          </p:nvPr>
        </p:nvGraphicFramePr>
        <p:xfrm>
          <a:off x="472966" y="3669474"/>
          <a:ext cx="11090883" cy="3063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9906">
                  <a:extLst>
                    <a:ext uri="{9D8B030D-6E8A-4147-A177-3AD203B41FA5}">
                      <a16:colId xmlns="" xmlns:a16="http://schemas.microsoft.com/office/drawing/2014/main" val="2169809074"/>
                    </a:ext>
                  </a:extLst>
                </a:gridCol>
                <a:gridCol w="2327563">
                  <a:extLst>
                    <a:ext uri="{9D8B030D-6E8A-4147-A177-3AD203B41FA5}">
                      <a16:colId xmlns="" xmlns:a16="http://schemas.microsoft.com/office/drawing/2014/main" val="3961121255"/>
                    </a:ext>
                  </a:extLst>
                </a:gridCol>
                <a:gridCol w="1454728">
                  <a:extLst>
                    <a:ext uri="{9D8B030D-6E8A-4147-A177-3AD203B41FA5}">
                      <a16:colId xmlns="" xmlns:a16="http://schemas.microsoft.com/office/drawing/2014/main" val="746407402"/>
                    </a:ext>
                  </a:extLst>
                </a:gridCol>
                <a:gridCol w="1368686">
                  <a:extLst>
                    <a:ext uri="{9D8B030D-6E8A-4147-A177-3AD203B41FA5}">
                      <a16:colId xmlns="" xmlns:a16="http://schemas.microsoft.com/office/drawing/2014/main" val="175012150"/>
                    </a:ext>
                  </a:extLst>
                </a:gridCol>
              </a:tblGrid>
              <a:tr h="6479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Кластер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Относительный средний балл ЕГЭ по региону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Относительный средний балл по кластеру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195929"/>
                  </a:ext>
                </a:extLst>
              </a:tr>
              <a:tr h="470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г.Ярославль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: МОУ "СШ № 4 имени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Н.А.Некрасова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с углубленным изучением английского языка"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лицеи, гимназии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Cyr" panose="020B0604020202020204" pitchFamily="34" charset="0"/>
                        </a:rPr>
                        <a:t>1,234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1,02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7307760"/>
                  </a:ext>
                </a:extLst>
              </a:tr>
              <a:tr h="324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Любимский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район: МОУ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Любимская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СОШ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поселковые школы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Cyr" panose="020B0604020202020204" pitchFamily="34" charset="0"/>
                        </a:rPr>
                        <a:t>1,100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1,02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9537772"/>
                  </a:ext>
                </a:extLst>
              </a:tr>
              <a:tr h="324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Ярославский район: МОУ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Карачихская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СОШ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сельские школы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Cyr" panose="020B0604020202020204" pitchFamily="34" charset="0"/>
                        </a:rPr>
                        <a:t>0,990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1,02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3630847"/>
                  </a:ext>
                </a:extLst>
              </a:tr>
              <a:tr h="324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г.Переславль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-Залесский: МОУ СШ № 4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большие городские школы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Cyr" panose="020B0604020202020204" pitchFamily="34" charset="0"/>
                        </a:rPr>
                        <a:t>1,057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1,02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7093562"/>
                  </a:ext>
                </a:extLst>
              </a:tr>
              <a:tr h="324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г.Рыбинск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: МОУ СОШ № 23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большие городские школы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Cyr" panose="020B0604020202020204" pitchFamily="34" charset="0"/>
                        </a:rPr>
                        <a:t>1,055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1,02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5659959"/>
                  </a:ext>
                </a:extLst>
              </a:tr>
              <a:tr h="324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Переславский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район: МОУ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Кубринская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СОШ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сельские школы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Cyr" panose="020B0604020202020204" pitchFamily="34" charset="0"/>
                        </a:rPr>
                        <a:t>0,986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1,02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4073469"/>
                  </a:ext>
                </a:extLst>
              </a:tr>
              <a:tr h="324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Большесельский район: МОУ Новосельская СОШ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сельские школы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Arial Cyr" panose="020B0604020202020204" pitchFamily="34" charset="0"/>
                        </a:rPr>
                        <a:t>0,983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1,01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4941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6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0161" y="86083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462" y="423948"/>
            <a:ext cx="11098924" cy="138499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3. Использование оценочных процедур в процессе формирования специальных профессиональных и </a:t>
            </a:r>
            <a:r>
              <a:rPr lang="ru-RU" sz="2800" b="1" dirty="0" err="1" smtClean="0">
                <a:solidFill>
                  <a:srgbClr val="002060"/>
                </a:solidFill>
              </a:rPr>
              <a:t>метапредметных</a:t>
            </a:r>
            <a:r>
              <a:rPr lang="ru-RU" sz="2800" b="1" dirty="0" smtClean="0">
                <a:solidFill>
                  <a:srgbClr val="002060"/>
                </a:solidFill>
              </a:rPr>
              <a:t> компетенций педагогов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864618"/>
            <a:ext cx="5318234" cy="4801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i="1" dirty="0"/>
              <a:t>К</a:t>
            </a:r>
            <a:r>
              <a:rPr lang="ru-RU" b="1" i="1" dirty="0" smtClean="0"/>
              <a:t>ластер</a:t>
            </a:r>
            <a:r>
              <a:rPr lang="ru-RU" dirty="0" smtClean="0"/>
              <a:t> </a:t>
            </a:r>
            <a:r>
              <a:rPr lang="ru-RU" b="1" i="1" dirty="0"/>
              <a:t>общих (инвариантных, </a:t>
            </a:r>
            <a:r>
              <a:rPr lang="ru-RU" b="1" i="1" dirty="0" err="1"/>
              <a:t>метапредметных</a:t>
            </a:r>
            <a:r>
              <a:rPr lang="ru-RU" b="1" i="1" dirty="0"/>
              <a:t>) профессиональных </a:t>
            </a:r>
            <a:r>
              <a:rPr lang="ru-RU" b="1" i="1" dirty="0" smtClean="0"/>
              <a:t>компетенций  </a:t>
            </a:r>
            <a:r>
              <a:rPr lang="ru-RU" dirty="0" smtClean="0"/>
              <a:t>как способность и готовность решать  универсальные профессиональные задачи, связанные </a:t>
            </a:r>
            <a:r>
              <a:rPr lang="ru-RU" dirty="0"/>
              <a:t>с ключевыми умениями и навыками педагога работать с информацией, проводить исследование, взаимодействовать с окружающими, управлять и самосовершенствоваться</a:t>
            </a:r>
            <a:r>
              <a:rPr lang="ru-RU" i="1" dirty="0"/>
              <a:t>.</a:t>
            </a:r>
            <a:endParaRPr lang="ru-RU" b="1" i="1" dirty="0"/>
          </a:p>
          <a:p>
            <a:r>
              <a:rPr lang="ru-RU" b="1" i="1" dirty="0"/>
              <a:t>В</a:t>
            </a:r>
            <a:r>
              <a:rPr lang="ru-RU" b="1" i="1" dirty="0" smtClean="0"/>
              <a:t>ключает в себя компетенции:</a:t>
            </a:r>
            <a:endParaRPr lang="ru-RU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проектировочную,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мотивационную,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информационную 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коммуникативную,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/>
              <a:t>и</a:t>
            </a:r>
            <a:r>
              <a:rPr lang="ru-RU" i="1" dirty="0" smtClean="0"/>
              <a:t>сследовательскую,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 методическую,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 технологическую,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самосовершенствования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11614" y="1845971"/>
            <a:ext cx="5381296" cy="4801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i="1" dirty="0"/>
              <a:t>К</a:t>
            </a:r>
            <a:r>
              <a:rPr lang="ru-RU" b="1" i="1" dirty="0" smtClean="0"/>
              <a:t>ластер </a:t>
            </a:r>
            <a:r>
              <a:rPr lang="ru-RU" b="1" i="1" dirty="0"/>
              <a:t>специальных профессиональных компетенций </a:t>
            </a:r>
            <a:r>
              <a:rPr lang="ru-RU" dirty="0" smtClean="0"/>
              <a:t>определяется требованиями </a:t>
            </a:r>
            <a:r>
              <a:rPr lang="ru-RU" dirty="0"/>
              <a:t>трудовых </a:t>
            </a:r>
            <a:r>
              <a:rPr lang="ru-RU" dirty="0" smtClean="0"/>
              <a:t>функций, прописанных в профессиональном стандарте педагога.</a:t>
            </a:r>
          </a:p>
          <a:p>
            <a:r>
              <a:rPr lang="ru-RU" dirty="0" smtClean="0"/>
              <a:t>Например,  для педагога дополнительного образования, это компетенции: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/>
              <a:t>п</a:t>
            </a:r>
            <a:r>
              <a:rPr lang="ru-RU" i="1" dirty="0" smtClean="0"/>
              <a:t>реподавание </a:t>
            </a:r>
            <a:r>
              <a:rPr lang="ru-RU" i="1" dirty="0"/>
              <a:t>по дополнительным общеобразовательным программам </a:t>
            </a:r>
            <a:endParaRPr lang="ru-RU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/>
              <a:t>о</a:t>
            </a:r>
            <a:r>
              <a:rPr lang="ru-RU" i="1" dirty="0" smtClean="0"/>
              <a:t>рганизационно-методическое </a:t>
            </a:r>
            <a:r>
              <a:rPr lang="ru-RU" i="1" dirty="0"/>
              <a:t>обеспечение реализации дополнительных общеобразовательных </a:t>
            </a:r>
            <a:r>
              <a:rPr lang="ru-RU" i="1" dirty="0" smtClean="0"/>
              <a:t>программ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/>
              <a:t>о</a:t>
            </a:r>
            <a:r>
              <a:rPr lang="ru-RU" i="1" dirty="0" smtClean="0"/>
              <a:t>рганизационно-педагогическое </a:t>
            </a:r>
            <a:r>
              <a:rPr lang="ru-RU" i="1" dirty="0"/>
              <a:t>обеспечение реализации дополнительных общеобразовательных </a:t>
            </a:r>
            <a:r>
              <a:rPr lang="ru-RU" i="1" dirty="0" smtClean="0"/>
              <a:t>программ</a:t>
            </a:r>
          </a:p>
          <a:p>
            <a:pPr marL="285750" indent="-285750">
              <a:buFont typeface="Arial" pitchFamily="34" charset="0"/>
              <a:buChar char="•"/>
            </a:pPr>
            <a:endParaRPr lang="ru-RU" i="1" dirty="0"/>
          </a:p>
          <a:p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7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0161" y="86083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161" y="378471"/>
            <a:ext cx="10470406" cy="9541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Тест как инструмент оценки </a:t>
            </a:r>
            <a:r>
              <a:rPr lang="ru-RU" sz="2800" b="1" dirty="0" err="1">
                <a:solidFill>
                  <a:srgbClr val="002060"/>
                </a:solidFill>
              </a:rPr>
              <a:t>сформированности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и выявления дефицитов компетенций </a:t>
            </a:r>
            <a:r>
              <a:rPr lang="ru-RU" sz="2800" b="1" dirty="0">
                <a:solidFill>
                  <a:srgbClr val="002060"/>
                </a:solidFill>
              </a:rPr>
              <a:t>педагога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67437" y="1280160"/>
            <a:ext cx="5975859" cy="5577839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Тест </a:t>
            </a:r>
            <a:r>
              <a:rPr lang="ru-RU" sz="2000" b="1" dirty="0">
                <a:solidFill>
                  <a:srgbClr val="002060"/>
                </a:solidFill>
              </a:rPr>
              <a:t>для оценки профессиональных компетенций педагога</a:t>
            </a:r>
            <a:r>
              <a:rPr lang="ru-RU" sz="2000" dirty="0"/>
              <a:t> </a:t>
            </a:r>
            <a:r>
              <a:rPr lang="ru-RU" sz="2000" dirty="0" smtClean="0"/>
              <a:t>содержит задания в виде кейсов </a:t>
            </a:r>
            <a:r>
              <a:rPr lang="ru-RU" sz="2000" dirty="0"/>
              <a:t>со свободно конструируемым ответом, </a:t>
            </a:r>
            <a:r>
              <a:rPr lang="ru-RU" sz="2000" dirty="0" smtClean="0"/>
              <a:t>междисциплинарного </a:t>
            </a:r>
            <a:r>
              <a:rPr lang="ru-RU" sz="2000" dirty="0"/>
              <a:t>характера, на применение знаний в последующем обучении, жизненных или профессиональных ситуациях</a:t>
            </a:r>
            <a:r>
              <a:rPr lang="ru-RU" sz="2000" dirty="0" smtClean="0"/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Результаты </a:t>
            </a:r>
            <a:r>
              <a:rPr lang="ru-RU" sz="2000" b="1" dirty="0">
                <a:solidFill>
                  <a:srgbClr val="C00000"/>
                </a:solidFill>
              </a:rPr>
              <a:t>тестирования:</a:t>
            </a:r>
            <a:endParaRPr lang="ru-RU" sz="2000" dirty="0" smtClean="0"/>
          </a:p>
          <a:p>
            <a:pPr lvl="1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000" dirty="0" smtClean="0"/>
              <a:t>каждый тестируемый получает средний балл оценки по каждой компетенции, характеризующий уровень ее освоения;</a:t>
            </a:r>
            <a:endParaRPr lang="ru-RU" sz="2000" b="1" dirty="0" smtClean="0"/>
          </a:p>
          <a:p>
            <a:pPr lvl="1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000" dirty="0" smtClean="0"/>
              <a:t>каждый </a:t>
            </a:r>
            <a:r>
              <a:rPr lang="ru-RU" sz="2000" dirty="0"/>
              <a:t>тестируемый </a:t>
            </a:r>
            <a:r>
              <a:rPr lang="ru-RU" sz="2000" dirty="0" smtClean="0"/>
              <a:t>получает </a:t>
            </a:r>
            <a:r>
              <a:rPr lang="ru-RU" sz="2000" dirty="0"/>
              <a:t>лист </a:t>
            </a:r>
            <a:r>
              <a:rPr lang="ru-RU" sz="2000" dirty="0" smtClean="0"/>
              <a:t>рекомендаций по развитию дефицитов освоения  компетенции</a:t>
            </a:r>
          </a:p>
          <a:p>
            <a:pPr>
              <a:lnSpc>
                <a:spcPct val="100000"/>
              </a:lnSpc>
            </a:pPr>
            <a:r>
              <a:rPr lang="ru-RU" sz="2000" dirty="0" smtClean="0"/>
              <a:t>По </a:t>
            </a:r>
            <a:r>
              <a:rPr lang="ru-RU" sz="2000" dirty="0"/>
              <a:t>результатам тестирования </a:t>
            </a:r>
            <a:r>
              <a:rPr lang="ru-RU" sz="2000" dirty="0" smtClean="0"/>
              <a:t>формируется база </a:t>
            </a:r>
            <a:r>
              <a:rPr lang="ru-RU" sz="2000" dirty="0"/>
              <a:t>статистики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компетенций педагогов.</a:t>
            </a: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dirty="0" smtClean="0"/>
              <a:t>На основе результатов тестирования определяются  </a:t>
            </a:r>
            <a:r>
              <a:rPr lang="ru-RU" sz="2000" b="1" dirty="0" smtClean="0">
                <a:solidFill>
                  <a:srgbClr val="002060"/>
                </a:solidFill>
              </a:rPr>
              <a:t>дефициты педагогов </a:t>
            </a:r>
            <a:r>
              <a:rPr lang="ru-RU" sz="2000" dirty="0" smtClean="0"/>
              <a:t>и разрабатываются </a:t>
            </a:r>
            <a:r>
              <a:rPr lang="ru-RU" sz="2000" b="1" dirty="0" smtClean="0">
                <a:solidFill>
                  <a:srgbClr val="002060"/>
                </a:solidFill>
              </a:rPr>
              <a:t>программы ППК </a:t>
            </a:r>
            <a:r>
              <a:rPr lang="ru-RU" sz="2000" dirty="0" smtClean="0"/>
              <a:t>для их устранения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Тест </a:t>
            </a:r>
            <a:r>
              <a:rPr lang="ru-RU" sz="2000" dirty="0">
                <a:solidFill>
                  <a:srgbClr val="0070C0"/>
                </a:solidFill>
              </a:rPr>
              <a:t>представлен на сайте ГАУ ДПО Ярославской области «Институт развития образования», в разделе «Система тестирования», по адресу</a:t>
            </a:r>
            <a:r>
              <a:rPr lang="ru-RU" sz="2000" dirty="0"/>
              <a:t>: </a:t>
            </a:r>
            <a:r>
              <a:rPr lang="en-US" sz="2000" u="sng" dirty="0">
                <a:hlinkClick r:id="rId3"/>
              </a:rPr>
              <a:t>www</a:t>
            </a:r>
            <a:r>
              <a:rPr lang="ru-RU" sz="2000" u="sng" dirty="0">
                <a:hlinkClick r:id="rId3"/>
              </a:rPr>
              <a:t>.</a:t>
            </a:r>
            <a:r>
              <a:rPr lang="en-US" sz="2000" u="sng" dirty="0">
                <a:hlinkClick r:id="rId3"/>
              </a:rPr>
              <a:t>testing</a:t>
            </a:r>
            <a:r>
              <a:rPr lang="ru-RU" sz="2000" u="sng" dirty="0">
                <a:hlinkClick r:id="rId3"/>
              </a:rPr>
              <a:t>.</a:t>
            </a:r>
            <a:r>
              <a:rPr lang="en-US" sz="2000" u="sng" dirty="0" err="1">
                <a:hlinkClick r:id="rId3"/>
              </a:rPr>
              <a:t>iro</a:t>
            </a:r>
            <a:r>
              <a:rPr lang="ru-RU" sz="2000" u="sng" dirty="0">
                <a:hlinkClick r:id="rId3"/>
              </a:rPr>
              <a:t>.</a:t>
            </a:r>
            <a:r>
              <a:rPr lang="en-US" sz="2000" u="sng" dirty="0" err="1">
                <a:hlinkClick r:id="rId3"/>
              </a:rPr>
              <a:t>yar</a:t>
            </a:r>
            <a:r>
              <a:rPr lang="ru-RU" sz="2000" u="sng" dirty="0">
                <a:hlinkClick r:id="rId3"/>
              </a:rPr>
              <a:t>.</a:t>
            </a:r>
            <a:r>
              <a:rPr lang="en-US" sz="2000" u="sng" dirty="0" err="1">
                <a:hlinkClick r:id="rId3"/>
              </a:rPr>
              <a:t>ru</a:t>
            </a:r>
            <a:endParaRPr lang="ru-RU" sz="2000" dirty="0"/>
          </a:p>
        </p:txBody>
      </p:sp>
      <p:pic>
        <p:nvPicPr>
          <p:cNvPr id="7" name="Рисунок 6" descr="D:\НИР\НИР_компет_талант\Общая сборка работы\0_Монография\Прав_ваниант_скринов\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296" y="1425553"/>
            <a:ext cx="4427855" cy="283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D:\НИР\НИР_компет_талант\Компьют_тест\Скрин_шоты_теста\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9652" y="3014871"/>
            <a:ext cx="4425950" cy="27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D:\НИР\НИР_компет_талант\Компьют_тест\Скрин_шоты_теста\6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8529" y="4265273"/>
            <a:ext cx="4423410" cy="278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880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56136" y="29318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6136" y="398650"/>
            <a:ext cx="10752083" cy="9541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Проектирование модульных программ</a:t>
            </a:r>
            <a:r>
              <a:rPr lang="ru-RU" sz="2800" b="1" dirty="0" smtClean="0">
                <a:solidFill>
                  <a:srgbClr val="002060"/>
                </a:solidFill>
              </a:rPr>
              <a:t>, основанных </a:t>
            </a:r>
            <a:r>
              <a:rPr lang="ru-RU" sz="2800" b="1" dirty="0">
                <a:solidFill>
                  <a:srgbClr val="002060"/>
                </a:solidFill>
              </a:rPr>
              <a:t>на компетенциях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3269" y="1299005"/>
            <a:ext cx="11750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Основная задача </a:t>
            </a:r>
            <a:r>
              <a:rPr lang="ru-RU" b="1" i="1" dirty="0"/>
              <a:t>модульного обучения</a:t>
            </a:r>
            <a:r>
              <a:rPr lang="ru-RU" b="1" dirty="0"/>
              <a:t> – </a:t>
            </a:r>
            <a:r>
              <a:rPr lang="ru-RU" b="1" dirty="0" smtClean="0"/>
              <a:t>гибкое, вариативное  </a:t>
            </a:r>
            <a:r>
              <a:rPr lang="ru-RU" b="1" dirty="0"/>
              <a:t>выстраивание содержания для удовлетворения индивидуальных образовательных потребностей </a:t>
            </a:r>
            <a:r>
              <a:rPr lang="ru-RU" b="1" dirty="0" smtClean="0"/>
              <a:t>обучающихся через структурирование программы  </a:t>
            </a:r>
            <a:r>
              <a:rPr lang="ru-RU" b="1" dirty="0"/>
              <a:t>в виде совокупности учебных модулей.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77746660"/>
              </p:ext>
            </p:extLst>
          </p:nvPr>
        </p:nvGraphicFramePr>
        <p:xfrm>
          <a:off x="178676" y="2222335"/>
          <a:ext cx="11834647" cy="101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3269" y="3452677"/>
            <a:ext cx="5780690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Модульные программы </a:t>
            </a:r>
            <a:r>
              <a:rPr lang="ru-RU" dirty="0" smtClean="0"/>
              <a:t>представлены: </a:t>
            </a:r>
            <a:r>
              <a:rPr lang="ru-RU" i="1" dirty="0" smtClean="0">
                <a:solidFill>
                  <a:srgbClr val="002060"/>
                </a:solidFill>
              </a:rPr>
              <a:t>инвариантной </a:t>
            </a:r>
            <a:r>
              <a:rPr lang="ru-RU" i="1" dirty="0">
                <a:solidFill>
                  <a:srgbClr val="002060"/>
                </a:solidFill>
              </a:rPr>
              <a:t>и вариативной частями</a:t>
            </a:r>
            <a:r>
              <a:rPr lang="ru-RU" i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Главной особенностью модульных программ является  формирование слушателями </a:t>
            </a:r>
            <a:r>
              <a:rPr lang="ru-RU" i="1" dirty="0">
                <a:solidFill>
                  <a:srgbClr val="002060"/>
                </a:solidFill>
              </a:rPr>
              <a:t>индивидуального учебного плана (маршрута</a:t>
            </a:r>
            <a:r>
              <a:rPr lang="ru-RU" i="1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Основанием для выбора модуля являются: </a:t>
            </a:r>
            <a:r>
              <a:rPr lang="ru-RU" i="1" dirty="0" smtClean="0">
                <a:solidFill>
                  <a:srgbClr val="002060"/>
                </a:solidFill>
              </a:rPr>
              <a:t>результаты </a:t>
            </a:r>
            <a:r>
              <a:rPr lang="ru-RU" i="1" dirty="0">
                <a:solidFill>
                  <a:srgbClr val="002060"/>
                </a:solidFill>
              </a:rPr>
              <a:t>самодиагностики слушателя, </a:t>
            </a:r>
            <a:r>
              <a:rPr lang="ru-RU" i="1" dirty="0" smtClean="0">
                <a:solidFill>
                  <a:srgbClr val="002060"/>
                </a:solidFill>
              </a:rPr>
              <a:t>экспертной </a:t>
            </a:r>
            <a:r>
              <a:rPr lang="ru-RU" i="1" dirty="0">
                <a:solidFill>
                  <a:srgbClr val="002060"/>
                </a:solidFill>
              </a:rPr>
              <a:t>оценки руководителя образовательной организации, </a:t>
            </a:r>
            <a:r>
              <a:rPr lang="ru-RU" i="1" dirty="0" smtClean="0">
                <a:solidFill>
                  <a:srgbClr val="002060"/>
                </a:solidFill>
              </a:rPr>
              <a:t>тестирования </a:t>
            </a:r>
            <a:r>
              <a:rPr lang="ru-RU" i="1" dirty="0">
                <a:solidFill>
                  <a:srgbClr val="002060"/>
                </a:solidFill>
              </a:rPr>
              <a:t>слушателя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Модульные программы реализуются </a:t>
            </a:r>
            <a:r>
              <a:rPr lang="ru-RU" dirty="0"/>
              <a:t> </a:t>
            </a:r>
            <a:r>
              <a:rPr lang="ru-RU" dirty="0" smtClean="0"/>
              <a:t>на основе </a:t>
            </a:r>
            <a:r>
              <a:rPr lang="ru-RU" i="1" dirty="0" err="1" smtClean="0">
                <a:solidFill>
                  <a:srgbClr val="002060"/>
                </a:solidFill>
              </a:rPr>
              <a:t>зачетно</a:t>
            </a:r>
            <a:r>
              <a:rPr lang="ru-RU" i="1" dirty="0" smtClean="0">
                <a:solidFill>
                  <a:srgbClr val="002060"/>
                </a:solidFill>
              </a:rPr>
              <a:t>-накопительного способа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6717" y="3452677"/>
            <a:ext cx="5591502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В ярославском ИРО реализуются модульные программы, направленные на формирование профессиональных и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компетенций педагогов: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/>
              <a:t>Актуальные вопросы развития региональной системы образования</a:t>
            </a:r>
            <a:endParaRPr lang="ru-RU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Формирование </a:t>
            </a:r>
            <a:r>
              <a:rPr lang="ru-RU" i="1" dirty="0"/>
              <a:t>компетенций педагога, работающего с талантливыми детьми и </a:t>
            </a:r>
            <a:r>
              <a:rPr lang="ru-RU" i="1" dirty="0" smtClean="0"/>
              <a:t>молодежью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Педагогическая </a:t>
            </a:r>
            <a:r>
              <a:rPr lang="ru-RU" i="1" dirty="0"/>
              <a:t>деятельность в сфере дополнительного образования </a:t>
            </a:r>
            <a:r>
              <a:rPr lang="ru-RU" i="1" dirty="0" smtClean="0"/>
              <a:t>детей  и др.</a:t>
            </a:r>
          </a:p>
        </p:txBody>
      </p:sp>
    </p:spTree>
    <p:extLst>
      <p:ext uri="{BB962C8B-B14F-4D97-AF65-F5344CB8AC3E}">
        <p14:creationId xmlns:p14="http://schemas.microsoft.com/office/powerpoint/2010/main" val="15337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0161" y="86083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6137" y="416908"/>
            <a:ext cx="10752083" cy="9541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4. Оценивание </a:t>
            </a:r>
            <a:r>
              <a:rPr lang="ru-RU" sz="2800" b="1" dirty="0">
                <a:solidFill>
                  <a:srgbClr val="002060"/>
                </a:solidFill>
              </a:rPr>
              <a:t>качества преподавания как компонент системы оценки качества образования в школе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16506"/>
              </p:ext>
            </p:extLst>
          </p:nvPr>
        </p:nvGraphicFramePr>
        <p:xfrm>
          <a:off x="168167" y="2048237"/>
          <a:ext cx="7651530" cy="4845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8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9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3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17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Анализ</a:t>
                      </a:r>
                      <a:r>
                        <a:rPr lang="ru-RU" sz="1600" b="1" baseline="0" dirty="0" smtClean="0"/>
                        <a:t> данных </a:t>
                      </a:r>
                      <a:r>
                        <a:rPr lang="ru-RU" sz="1600" b="1" baseline="0" dirty="0" err="1" smtClean="0"/>
                        <a:t>самооценивания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Опрос детей,</a:t>
                      </a:r>
                      <a:r>
                        <a:rPr lang="ru-RU" sz="1600" b="1" baseline="0" dirty="0" smtClean="0"/>
                        <a:t> педагогов, родителей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Экспертиза</a:t>
                      </a:r>
                      <a:r>
                        <a:rPr lang="ru-RU" sz="1600" b="1" baseline="0" dirty="0" smtClean="0"/>
                        <a:t> педагогических проектов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37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Умею адаптировать методические материалы к реальным образовательным потребностям ребенка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Владею приемами стимулирования инициативы, самостоятельности суждений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Умею воздействовать не только на поведение ребенка, но и на его мотивы, цели</a:t>
                      </a:r>
                      <a:endParaRPr lang="ru-RU" sz="1600" b="1" i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Недостаточное  владение педагогом способами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</a:rPr>
                        <a:t>фасилитации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 самостоятельной деятельности, конструктивной коммуникации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Незнание психологии выбора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Боязнь педагога «отпустить» ситуацию, стремление контролировать действия учеников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Недостаточное умение формировать учебную мотивацию (неправильно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подобраны методы и выстроена коммуникация)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Недостаточное умение формировать у учащихся личностные смыслы учения</a:t>
                      </a:r>
                    </a:p>
                    <a:p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8166" y="1371015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73940"/>
                </a:solidFill>
              </a:rPr>
              <a:t>Основные изменения в школе происходят на УРОКЕ. </a:t>
            </a:r>
            <a:r>
              <a:rPr lang="ru-RU" b="1" dirty="0" smtClean="0">
                <a:solidFill>
                  <a:srgbClr val="873940"/>
                </a:solidFill>
              </a:rPr>
              <a:t> Качество </a:t>
            </a:r>
            <a:r>
              <a:rPr lang="ru-RU" b="1" dirty="0">
                <a:solidFill>
                  <a:srgbClr val="873940"/>
                </a:solidFill>
              </a:rPr>
              <a:t>изменений </a:t>
            </a:r>
            <a:r>
              <a:rPr lang="ru-RU" b="1" dirty="0" smtClean="0">
                <a:solidFill>
                  <a:srgbClr val="873940"/>
                </a:solidFill>
              </a:rPr>
              <a:t>образовательных результатов </a:t>
            </a:r>
            <a:r>
              <a:rPr lang="ru-RU" b="1" dirty="0">
                <a:solidFill>
                  <a:srgbClr val="873940"/>
                </a:solidFill>
              </a:rPr>
              <a:t>зависит от качества преподавания 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7987862" y="2670996"/>
            <a:ext cx="4204138" cy="333041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Инструменты имеют единое основание и позволяют осуществить комплексную оценку качества преподавания (</a:t>
            </a:r>
            <a:r>
              <a:rPr lang="ru-RU" dirty="0" err="1" smtClean="0"/>
              <a:t>самооценивание</a:t>
            </a:r>
            <a:r>
              <a:rPr lang="ru-RU" dirty="0" smtClean="0"/>
              <a:t>, внешнее оценивание)</a:t>
            </a:r>
          </a:p>
          <a:p>
            <a:r>
              <a:rPr lang="ru-RU" dirty="0" smtClean="0"/>
              <a:t>Инструменты  позволяют выстраивать целенаправленную работу как с отдельным педагогом, так и с коллективом</a:t>
            </a:r>
          </a:p>
          <a:p>
            <a:r>
              <a:rPr lang="ru-RU" dirty="0"/>
              <a:t>Инструменты  </a:t>
            </a:r>
            <a:r>
              <a:rPr lang="ru-RU" dirty="0" smtClean="0"/>
              <a:t>ориентированы на профессиональное развитие и носят характер формирующего оценивания</a:t>
            </a:r>
            <a:endParaRPr lang="ru-RU" dirty="0"/>
          </a:p>
        </p:txBody>
      </p:sp>
      <p:sp>
        <p:nvSpPr>
          <p:cNvPr id="8" name="12-конечная звезда 7"/>
          <p:cNvSpPr/>
          <p:nvPr/>
        </p:nvSpPr>
        <p:spPr>
          <a:xfrm>
            <a:off x="9553902" y="1694181"/>
            <a:ext cx="914402" cy="97544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690538" y="1997239"/>
            <a:ext cx="72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360*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719440" y="5297213"/>
            <a:ext cx="667407" cy="70419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292662" y="6001407"/>
            <a:ext cx="36155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ППК «Формирующее оценивание как основа современного урока»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207470"/>
            <a:ext cx="10333771" cy="132556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5. Мониторинг удовлетворенности результатами образовательной услуги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16045035"/>
              </p:ext>
            </p:extLst>
          </p:nvPr>
        </p:nvGraphicFramePr>
        <p:xfrm>
          <a:off x="-1565030" y="1713186"/>
          <a:ext cx="14823830" cy="324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56669925"/>
              </p:ext>
            </p:extLst>
          </p:nvPr>
        </p:nvGraphicFramePr>
        <p:xfrm>
          <a:off x="626174" y="5081753"/>
          <a:ext cx="10685585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8219" y="39521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0161" y="104064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5629" y="434889"/>
            <a:ext cx="10720550" cy="9541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Сопровождение профессионального развития педагогических кадров  и повышения качества образования в регионе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66699269"/>
              </p:ext>
            </p:extLst>
          </p:nvPr>
        </p:nvGraphicFramePr>
        <p:xfrm>
          <a:off x="157655" y="1397876"/>
          <a:ext cx="11708524" cy="519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23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500" y="286322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Благодарю за внимание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0359" y="5090474"/>
            <a:ext cx="4820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Тел.: +7 (4852) 21-06-83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Сайт: </a:t>
            </a:r>
            <a:r>
              <a:rPr lang="en-US" sz="2000" b="1" dirty="0" smtClean="0">
                <a:solidFill>
                  <a:srgbClr val="A32D35"/>
                </a:solidFill>
                <a:hlinkClick r:id="rId3"/>
              </a:rPr>
              <a:t>www.iro.yar.ru</a:t>
            </a:r>
            <a:endParaRPr lang="en-US" sz="2000" b="1" dirty="0" smtClean="0">
              <a:solidFill>
                <a:srgbClr val="A32D35"/>
              </a:solidFill>
            </a:endParaRPr>
          </a:p>
          <a:p>
            <a:r>
              <a:rPr lang="en-US" sz="2000" b="1" dirty="0" smtClean="0">
                <a:solidFill>
                  <a:srgbClr val="A52C36"/>
                </a:solidFill>
              </a:rPr>
              <a:t>E-mail</a:t>
            </a:r>
            <a:r>
              <a:rPr lang="ru-RU" sz="2000" b="1" dirty="0" smtClean="0">
                <a:solidFill>
                  <a:srgbClr val="A52C36"/>
                </a:solidFill>
              </a:rPr>
              <a:t>: </a:t>
            </a:r>
            <a:r>
              <a:rPr lang="en-US" sz="2000" b="1" dirty="0" smtClean="0">
                <a:solidFill>
                  <a:srgbClr val="A52C36"/>
                </a:solidFill>
              </a:rPr>
              <a:t>rcnit@iro.yar.ru</a:t>
            </a:r>
            <a:endParaRPr lang="ru-RU" sz="2000" b="1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67915" y="239282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96560391"/>
              </p:ext>
            </p:extLst>
          </p:nvPr>
        </p:nvGraphicFramePr>
        <p:xfrm>
          <a:off x="110357" y="1460937"/>
          <a:ext cx="11708524" cy="4271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6138" y="640081"/>
            <a:ext cx="11035862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Причины низких образовательных результатов школьников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99321846"/>
              </p:ext>
            </p:extLst>
          </p:nvPr>
        </p:nvGraphicFramePr>
        <p:xfrm>
          <a:off x="734674" y="5644054"/>
          <a:ext cx="10784664" cy="930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70483" y="5896305"/>
            <a:ext cx="767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360*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21951" y="54096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18175294"/>
              </p:ext>
            </p:extLst>
          </p:nvPr>
        </p:nvGraphicFramePr>
        <p:xfrm>
          <a:off x="219668" y="1923393"/>
          <a:ext cx="4268250" cy="456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21951" y="378471"/>
            <a:ext cx="10962288" cy="9541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Оценочные процедуры в рамках идентификации школ с низкими образовательными результатами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47145" y="1274988"/>
            <a:ext cx="11951485" cy="6327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Под </a:t>
            </a:r>
            <a:r>
              <a:rPr lang="ru-RU" sz="1800" b="1" dirty="0">
                <a:solidFill>
                  <a:srgbClr val="002060"/>
                </a:solidFill>
              </a:rPr>
              <a:t>школами с низкими образовательными результатами</a:t>
            </a:r>
            <a:r>
              <a:rPr lang="ru-RU" sz="1800" dirty="0">
                <a:solidFill>
                  <a:srgbClr val="002060"/>
                </a:solidFill>
              </a:rPr>
              <a:t> понимаются школы, которые в течение продолжительного периода демонстрирует по определенным показателям учебные результаты </a:t>
            </a:r>
            <a:r>
              <a:rPr lang="ru-RU" sz="1800" dirty="0" smtClean="0">
                <a:solidFill>
                  <a:srgbClr val="002060"/>
                </a:solidFill>
              </a:rPr>
              <a:t>хуже, чем </a:t>
            </a:r>
            <a:r>
              <a:rPr lang="ru-RU" sz="1800" dirty="0">
                <a:solidFill>
                  <a:srgbClr val="002060"/>
                </a:solidFill>
              </a:rPr>
              <a:t>все школы в данном кластере.</a:t>
            </a:r>
          </a:p>
          <a:p>
            <a:pPr marL="0" indent="0" algn="ctr">
              <a:buNone/>
            </a:pPr>
            <a:endParaRPr lang="ru-RU" sz="1800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278959" y="1965435"/>
            <a:ext cx="6544127" cy="451944"/>
          </a:xfr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lvl="0" algn="ctr"/>
            <a:r>
              <a:rPr lang="ru-RU" sz="2000" b="1" dirty="0" smtClean="0">
                <a:solidFill>
                  <a:srgbClr val="A32D35"/>
                </a:solidFill>
              </a:rPr>
              <a:t>Подходы к кластеризации школ в ЯО</a:t>
            </a:r>
            <a:endParaRPr lang="ru-RU" sz="2000" dirty="0">
              <a:solidFill>
                <a:srgbClr val="A32D35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278959" y="2669628"/>
            <a:ext cx="2448272" cy="40780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solidFill>
                  <a:srgbClr val="A52C36"/>
                </a:solidFill>
              </a:rPr>
              <a:t>Основания для кластеризации</a:t>
            </a:r>
            <a:endParaRPr lang="ru-RU" sz="2000" dirty="0" smtClean="0">
              <a:solidFill>
                <a:srgbClr val="A52C36"/>
              </a:solidFill>
            </a:endParaRPr>
          </a:p>
          <a:p>
            <a:r>
              <a:rPr lang="ru-RU" sz="1800" dirty="0" smtClean="0"/>
              <a:t>Муниципальная / частная</a:t>
            </a:r>
          </a:p>
          <a:p>
            <a:r>
              <a:rPr lang="ru-RU" sz="1800" dirty="0" smtClean="0"/>
              <a:t>Городская / сельская / поселковая</a:t>
            </a:r>
          </a:p>
          <a:p>
            <a:r>
              <a:rPr lang="ru-RU" sz="1800" dirty="0" smtClean="0"/>
              <a:t>Профильная / непрофильная / вечерняя</a:t>
            </a:r>
          </a:p>
          <a:p>
            <a:r>
              <a:rPr lang="ru-RU" sz="1800" dirty="0" smtClean="0"/>
              <a:t>Численность контингента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137556" y="2669628"/>
            <a:ext cx="3685529" cy="40780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solidFill>
                  <a:srgbClr val="A52C36"/>
                </a:solidFill>
              </a:rPr>
              <a:t>Кластерные группы</a:t>
            </a:r>
          </a:p>
          <a:p>
            <a:r>
              <a:rPr lang="ru-RU" sz="1800" dirty="0" smtClean="0"/>
              <a:t>Лицеи, гимназии, школы с углубленным изучением отдельных предметов</a:t>
            </a:r>
          </a:p>
          <a:p>
            <a:r>
              <a:rPr lang="ru-RU" sz="1800" dirty="0" smtClean="0"/>
              <a:t>Вечерние школы</a:t>
            </a:r>
          </a:p>
          <a:p>
            <a:r>
              <a:rPr lang="ru-RU" sz="1800" dirty="0" smtClean="0"/>
              <a:t>Большие городские школы с численностью более 350 чел.</a:t>
            </a:r>
          </a:p>
          <a:p>
            <a:r>
              <a:rPr lang="ru-RU" sz="1800" dirty="0" smtClean="0"/>
              <a:t>Малые городские школы с численностью менее 350 чел.</a:t>
            </a:r>
          </a:p>
          <a:p>
            <a:r>
              <a:rPr lang="ru-RU" sz="1800" dirty="0" smtClean="0"/>
              <a:t>Поселковые школы</a:t>
            </a:r>
          </a:p>
          <a:p>
            <a:r>
              <a:rPr lang="ru-RU" sz="1800" dirty="0" smtClean="0"/>
              <a:t>Сельские школы</a:t>
            </a:r>
          </a:p>
          <a:p>
            <a:r>
              <a:rPr lang="ru-RU" sz="1800" dirty="0" smtClean="0"/>
              <a:t>Негосударственные школы (православные гимназии)</a:t>
            </a:r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1" y="648866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A52C36"/>
                </a:solidFill>
              </a:rPr>
              <a:t>Материалы </a:t>
            </a:r>
            <a:r>
              <a:rPr lang="ru-RU" dirty="0" err="1" smtClean="0">
                <a:solidFill>
                  <a:srgbClr val="A52C36"/>
                </a:solidFill>
              </a:rPr>
              <a:t>ЦОиККО</a:t>
            </a:r>
            <a:r>
              <a:rPr lang="ru-RU" dirty="0" smtClean="0">
                <a:solidFill>
                  <a:srgbClr val="A52C36"/>
                </a:solidFill>
              </a:rPr>
              <a:t> Ярославской области</a:t>
            </a:r>
            <a:endParaRPr lang="ru-RU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80745" y="231228"/>
            <a:ext cx="9385735" cy="86797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Анализ результатов ЕГЭ школ </a:t>
            </a:r>
            <a:r>
              <a:rPr lang="ru-RU" sz="2800" b="1" dirty="0" smtClean="0">
                <a:solidFill>
                  <a:srgbClr val="002060"/>
                </a:solidFill>
              </a:rPr>
              <a:t>по </a:t>
            </a:r>
            <a:r>
              <a:rPr lang="ru-RU" sz="2800" b="1" dirty="0">
                <a:solidFill>
                  <a:srgbClr val="002060"/>
                </a:solidFill>
              </a:rPr>
              <a:t>кластерным группам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18366" r="44374" b="30287"/>
          <a:stretch/>
        </p:blipFill>
        <p:spPr bwMode="auto">
          <a:xfrm>
            <a:off x="284433" y="1429407"/>
            <a:ext cx="11602765" cy="502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Материалы </a:t>
            </a:r>
            <a:r>
              <a:rPr lang="ru-RU" dirty="0" err="1" smtClean="0">
                <a:solidFill>
                  <a:srgbClr val="C00000"/>
                </a:solidFill>
              </a:rPr>
              <a:t>ЦОиККО</a:t>
            </a:r>
            <a:r>
              <a:rPr lang="ru-RU" dirty="0" smtClean="0">
                <a:solidFill>
                  <a:srgbClr val="C00000"/>
                </a:solidFill>
              </a:rPr>
              <a:t> Ярославской области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2" y="0"/>
            <a:ext cx="1859677" cy="2501416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3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78728" y="54616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42926"/>
              </p:ext>
            </p:extLst>
          </p:nvPr>
        </p:nvGraphicFramePr>
        <p:xfrm>
          <a:off x="273270" y="1601859"/>
          <a:ext cx="11466786" cy="4584075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583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15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0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315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6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Способ вычисления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Использование в критерии отбора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Источник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2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Вычисляется как среднее значение всех относительных баллов* школы по результатам </a:t>
                      </a:r>
                      <a:r>
                        <a:rPr lang="ru-RU" sz="1400" b="1" dirty="0">
                          <a:effectLst/>
                        </a:rPr>
                        <a:t>ЕГЭ, ОГЭ по русскому языку и математике </a:t>
                      </a:r>
                      <a:r>
                        <a:rPr lang="ru-RU" sz="1400" dirty="0">
                          <a:effectLst/>
                        </a:rPr>
                        <a:t>за 2014, 2015, 2016 годы.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*относительный балл вычисляется как отношение среднего балла школы по предмету к среднему по региону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</a:t>
                      </a:r>
                      <a:r>
                        <a:rPr lang="ru-RU" sz="1400" b="1" dirty="0">
                          <a:effectLst/>
                        </a:rPr>
                        <a:t>25% школ </a:t>
                      </a:r>
                      <a:r>
                        <a:rPr lang="ru-RU" sz="1400" dirty="0">
                          <a:effectLst/>
                        </a:rPr>
                        <a:t>с самыми низкими значениями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Базы данных </a:t>
                      </a:r>
                      <a:r>
                        <a:rPr lang="ru-RU" sz="1600" dirty="0" err="1" smtClean="0">
                          <a:effectLst/>
                        </a:rPr>
                        <a:t>ЦОиККО</a:t>
                      </a:r>
                      <a:r>
                        <a:rPr lang="ru-RU" sz="1600" dirty="0" smtClean="0">
                          <a:effectLst/>
                        </a:rPr>
                        <a:t>, содержащие результаты ЕГЭ и ОГЭ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17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Вычисляется как </a:t>
                      </a:r>
                      <a:r>
                        <a:rPr lang="ru-RU" sz="1400" b="1" dirty="0">
                          <a:effectLst/>
                        </a:rPr>
                        <a:t>процент учащихся, продолживших обучение </a:t>
                      </a:r>
                      <a:r>
                        <a:rPr lang="ru-RU" sz="1400" dirty="0">
                          <a:effectLst/>
                        </a:rPr>
                        <a:t>в той же школе при переходе на старшую ступень образования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Показатель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школы </a:t>
                      </a:r>
                      <a:r>
                        <a:rPr lang="ru-RU" sz="1400" b="1" dirty="0">
                          <a:effectLst/>
                        </a:rPr>
                        <a:t>не превышает 60%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Региональная база данных «Автоматизированная система информационного обеспечения управления образовательным процессом (АСИОУ)»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9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Вычисляется как </a:t>
                      </a:r>
                      <a:r>
                        <a:rPr lang="ru-RU" sz="1400" b="1" kern="1200" dirty="0" smtClean="0">
                          <a:effectLst/>
                        </a:rPr>
                        <a:t>разность среднего балла </a:t>
                      </a:r>
                      <a:r>
                        <a:rPr lang="ru-RU" sz="1400" kern="1200" dirty="0" smtClean="0">
                          <a:effectLst/>
                        </a:rPr>
                        <a:t>по региону по ОГЭ и ЕГЭ и среднего балла школы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Показатель отличается более чем на </a:t>
                      </a:r>
                      <a:r>
                        <a:rPr lang="ru-RU" sz="1400" b="1" kern="1200" dirty="0" smtClean="0">
                          <a:effectLst/>
                        </a:rPr>
                        <a:t>20 баллов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Базы данных </a:t>
                      </a:r>
                      <a:r>
                        <a:rPr lang="ru-RU" sz="1600" dirty="0" err="1" smtClean="0">
                          <a:effectLst/>
                        </a:rPr>
                        <a:t>ЦОиККО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42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Вычисляется как </a:t>
                      </a:r>
                      <a:r>
                        <a:rPr lang="ru-RU" sz="1400" b="1" dirty="0">
                          <a:effectLst/>
                        </a:rPr>
                        <a:t>процент учащихся </a:t>
                      </a:r>
                      <a:r>
                        <a:rPr lang="ru-RU" sz="1400" dirty="0">
                          <a:effectLst/>
                        </a:rPr>
                        <a:t>школы, принимавших участие в региональных и всероссийских олимпиадах за последние 3 года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Показатель  </a:t>
                      </a:r>
                      <a:r>
                        <a:rPr lang="ru-RU" sz="1400" dirty="0">
                          <a:effectLst/>
                        </a:rPr>
                        <a:t>школы </a:t>
                      </a:r>
                      <a:r>
                        <a:rPr lang="ru-RU" sz="1400" b="1" dirty="0">
                          <a:effectLst/>
                        </a:rPr>
                        <a:t>не превышает 0,5%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Региональная</a:t>
                      </a:r>
                      <a:r>
                        <a:rPr lang="ru-RU" sz="1400" baseline="0" dirty="0" smtClean="0">
                          <a:effectLst/>
                        </a:rPr>
                        <a:t> база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данных «Одаренные дети» </a:t>
                      </a:r>
                      <a:r>
                        <a:rPr lang="ru-RU" sz="1400" dirty="0" smtClean="0">
                          <a:effectLst/>
                        </a:rPr>
                        <a:t>(«Центр телекоммуникаций»)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52" marR="417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78728" y="423948"/>
            <a:ext cx="10237076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Показатели и критерии отбора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школ с низкими образовательными результатами  в Ярославской области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99750" y="104584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1" y="423948"/>
            <a:ext cx="10073639" cy="96341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ППК для руководителей «Управление образовательным процессом по результатам ГИА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(сетевая программа – ИРО, </a:t>
            </a:r>
            <a:r>
              <a:rPr lang="ru-RU" sz="2000" b="1" dirty="0" err="1" smtClean="0">
                <a:solidFill>
                  <a:srgbClr val="002060"/>
                </a:solidFill>
              </a:rPr>
              <a:t>ЦОиККО</a:t>
            </a:r>
            <a:r>
              <a:rPr lang="ru-RU" sz="2000" b="1" dirty="0" smtClean="0">
                <a:solidFill>
                  <a:srgbClr val="002060"/>
                </a:solidFill>
              </a:rPr>
              <a:t>, ИОЦ г. Рыбинск, ОО г. Ярославля)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283779" y="1591349"/>
            <a:ext cx="5736021" cy="51710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</a:rPr>
              <a:t>Целевые </a:t>
            </a:r>
            <a:r>
              <a:rPr lang="ru-RU" sz="1600" b="1" dirty="0" smtClean="0">
                <a:solidFill>
                  <a:srgbClr val="002060"/>
                </a:solidFill>
              </a:rPr>
              <a:t>группы ППК</a:t>
            </a:r>
            <a:r>
              <a:rPr lang="ru-RU" sz="1600" b="1" dirty="0" smtClean="0"/>
              <a:t>: </a:t>
            </a:r>
            <a:r>
              <a:rPr lang="ru-RU" sz="1600" dirty="0"/>
              <a:t>команды руководителей школ (директор, заместитель директора, управленческий резерв, руководители методических объединений, предметных комиссий школы)</a:t>
            </a:r>
            <a:endParaRPr lang="ru-RU" sz="16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Содержание ППК: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Мониторинг</a:t>
            </a:r>
            <a:r>
              <a:rPr lang="ru-RU" sz="1600" dirty="0"/>
              <a:t>, оценка, учет и прогнозирование образовательных достижений обучающихся. Оценка системы условий достижения образовательных результатов.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Разработка программы школы по совершенствованию образовательных результатов.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Управление реализацией </a:t>
            </a:r>
            <a:r>
              <a:rPr lang="ru-RU" sz="1600" dirty="0" smtClean="0"/>
              <a:t>программы перевода школы в эффективный режим функционирования.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Практические работы: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1</a:t>
            </a:r>
            <a:r>
              <a:rPr lang="ru-RU" sz="1600" dirty="0"/>
              <a:t>) </a:t>
            </a:r>
            <a:r>
              <a:rPr lang="ru-RU" sz="1600" b="1" dirty="0">
                <a:solidFill>
                  <a:srgbClr val="002060"/>
                </a:solidFill>
              </a:rPr>
              <a:t>решение учебных кейсов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smtClean="0"/>
              <a:t>простроенных на </a:t>
            </a:r>
            <a:r>
              <a:rPr lang="ru-RU" sz="1600" dirty="0"/>
              <a:t>реальных документах школ и статистических </a:t>
            </a:r>
            <a:r>
              <a:rPr lang="ru-RU" sz="1600" dirty="0" smtClean="0"/>
              <a:t>данных ГИА с учетом кластерного подхода;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2</a:t>
            </a:r>
            <a:r>
              <a:rPr lang="ru-RU" sz="1600" dirty="0">
                <a:solidFill>
                  <a:srgbClr val="002060"/>
                </a:solidFill>
              </a:rPr>
              <a:t>) </a:t>
            </a:r>
            <a:r>
              <a:rPr lang="ru-RU" sz="1600" b="1" dirty="0">
                <a:solidFill>
                  <a:srgbClr val="002060"/>
                </a:solidFill>
              </a:rPr>
              <a:t>анализ данных и проектирование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/>
              <a:t>нормативных, программных, организационных, распорядительных, методических материалов для собственной </a:t>
            </a:r>
            <a:r>
              <a:rPr lang="ru-RU" sz="1600" dirty="0" smtClean="0"/>
              <a:t>школы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3) </a:t>
            </a:r>
            <a:r>
              <a:rPr lang="ru-RU" sz="1600" b="1" dirty="0" smtClean="0">
                <a:solidFill>
                  <a:srgbClr val="002060"/>
                </a:solidFill>
              </a:rPr>
              <a:t>стажировка</a:t>
            </a:r>
            <a:r>
              <a:rPr lang="ru-RU" sz="1600" dirty="0" smtClean="0"/>
              <a:t> на базе ОО, показывающих </a:t>
            </a:r>
            <a:r>
              <a:rPr lang="ru-RU" sz="1600" dirty="0"/>
              <a:t>лучшие образовательные результаты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2"/>
          </p:nvPr>
        </p:nvSpPr>
        <p:spPr>
          <a:xfrm>
            <a:off x="6182710" y="1591349"/>
            <a:ext cx="5672959" cy="514578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Результат реализации программы ППК для руководителей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Совершенствование </a:t>
            </a:r>
            <a:r>
              <a:rPr lang="ru-RU" sz="1600" dirty="0"/>
              <a:t>профессиональной компетенции руководителей в области руководства развитием образовательной организации и управления ресурсами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Слушатели научаться: </a:t>
            </a:r>
            <a:endParaRPr lang="ru-RU" sz="1600" dirty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выстраивать работу педагогического коллектива по мониторингу, анализу, учету и прогнозированию конкретных образовательных результатов на основе специфики образовательной организации, ее контекста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проектировать и обеспечивать систему условий (нормативных, организационных, кадровых и др.) для совершенствования образовательных результатов с учетом имеющихся ресурсов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разрабатывать программу работы школы по совершенствованию образовательных результатов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использовать приёмы и технологии реализации, корректировки программы и контроля ее </a:t>
            </a:r>
            <a:r>
              <a:rPr lang="ru-RU" sz="1600" dirty="0" smtClean="0"/>
              <a:t>выполнения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err="1" smtClean="0">
                <a:solidFill>
                  <a:srgbClr val="002060"/>
                </a:solidFill>
              </a:rPr>
              <a:t>Посткурсовое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сопровождение управленческих команд </a:t>
            </a:r>
            <a:r>
              <a:rPr lang="ru-RU" sz="1600" dirty="0"/>
              <a:t>в форме индивидуального консультирования руководителей, </a:t>
            </a:r>
            <a:r>
              <a:rPr lang="ru-RU" sz="1600" dirty="0" err="1"/>
              <a:t>вебинаров</a:t>
            </a:r>
            <a:r>
              <a:rPr lang="ru-RU" sz="1600" dirty="0"/>
              <a:t>, семинаров (по запросу ОО)</a:t>
            </a:r>
          </a:p>
        </p:txBody>
      </p:sp>
    </p:spTree>
    <p:extLst>
      <p:ext uri="{BB962C8B-B14F-4D97-AF65-F5344CB8AC3E}">
        <p14:creationId xmlns:p14="http://schemas.microsoft.com/office/powerpoint/2010/main" val="39423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0161" y="115094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68" y="423948"/>
            <a:ext cx="10166131" cy="981567"/>
          </a:xfr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ППК для </a:t>
            </a:r>
            <a:r>
              <a:rPr lang="ru-RU" sz="2400" b="1" dirty="0" smtClean="0">
                <a:solidFill>
                  <a:srgbClr val="002060"/>
                </a:solidFill>
              </a:rPr>
              <a:t>учителей «</a:t>
            </a:r>
            <a:r>
              <a:rPr lang="ru-RU" sz="2400" b="1" dirty="0">
                <a:solidFill>
                  <a:srgbClr val="002060"/>
                </a:solidFill>
              </a:rPr>
              <a:t>Подготовка обучающихся к государственной итоговой аттестации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73270" y="1387366"/>
            <a:ext cx="5675586" cy="503445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Цель программы </a:t>
            </a:r>
            <a:r>
              <a:rPr lang="ru-RU" sz="2000" dirty="0" smtClean="0"/>
              <a:t>– развитие </a:t>
            </a:r>
            <a:r>
              <a:rPr lang="ru-RU" sz="2000" dirty="0"/>
              <a:t>профессиональных компетенций учителей </a:t>
            </a:r>
            <a:r>
              <a:rPr lang="ru-RU" sz="2000" dirty="0" smtClean="0"/>
              <a:t>в </a:t>
            </a:r>
            <a:r>
              <a:rPr lang="ru-RU" sz="2000" dirty="0"/>
              <a:t>области содержательного, методического и организационного аспектов подготовки учащихся к государственной итоговой аттестации (далее ГИА) по предмету с использованием ресурсов урочной и внеурочной деятельности.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Программа предлагает индивидуальные образовательные </a:t>
            </a:r>
            <a:r>
              <a:rPr lang="ru-RU" sz="2000" b="1" dirty="0">
                <a:solidFill>
                  <a:srgbClr val="002060"/>
                </a:solidFill>
              </a:rPr>
              <a:t>маршруты </a:t>
            </a:r>
            <a:r>
              <a:rPr lang="ru-RU" sz="2000" b="1" dirty="0" smtClean="0">
                <a:solidFill>
                  <a:srgbClr val="002060"/>
                </a:solidFill>
              </a:rPr>
              <a:t> слушателей: «</a:t>
            </a:r>
            <a:r>
              <a:rPr lang="ru-RU" sz="2000" b="1" dirty="0">
                <a:solidFill>
                  <a:srgbClr val="002060"/>
                </a:solidFill>
              </a:rPr>
              <a:t>Математика», «Биология», «Физика</a:t>
            </a:r>
            <a:r>
              <a:rPr lang="ru-RU" sz="2000" b="1" dirty="0" smtClean="0">
                <a:solidFill>
                  <a:srgbClr val="002060"/>
                </a:solidFill>
              </a:rPr>
              <a:t>», </a:t>
            </a:r>
            <a:r>
              <a:rPr lang="ru-RU" sz="2000" b="1" dirty="0">
                <a:solidFill>
                  <a:srgbClr val="002060"/>
                </a:solidFill>
              </a:rPr>
              <a:t>«Химия»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Содержание ППК:</a:t>
            </a:r>
          </a:p>
          <a:p>
            <a:pPr lvl="1"/>
            <a:r>
              <a:rPr lang="ru-RU" sz="2000" dirty="0" smtClean="0"/>
              <a:t>содержание </a:t>
            </a:r>
            <a:r>
              <a:rPr lang="ru-RU" sz="2000" dirty="0"/>
              <a:t>преподаваемого предмета в пределах требований ФГОС, с учётом ПООП и требований ГИА, </a:t>
            </a:r>
          </a:p>
          <a:p>
            <a:pPr lvl="1"/>
            <a:r>
              <a:rPr lang="ru-RU" sz="2000" dirty="0"/>
              <a:t>содержание нормативных документов по оцениванию результатов учебной деятельности учащихся;</a:t>
            </a:r>
          </a:p>
          <a:p>
            <a:pPr lvl="1"/>
            <a:r>
              <a:rPr lang="ru-RU" sz="2000" dirty="0"/>
              <a:t>способы оценки результатов в соответствии с критериями оценки ГИА;</a:t>
            </a:r>
          </a:p>
          <a:p>
            <a:pPr lvl="1"/>
            <a:r>
              <a:rPr lang="ru-RU" sz="2000" dirty="0"/>
              <a:t>содержание и методику преподавания отдельных тем, вызывающих трудности у учащихся. 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700" b="1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53656" y="1376856"/>
            <a:ext cx="5517930" cy="50975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Слушатели научатся:</a:t>
            </a:r>
          </a:p>
          <a:p>
            <a:pPr lvl="1"/>
            <a:r>
              <a:rPr lang="ru-RU" sz="2000" dirty="0"/>
              <a:t>диагностировать затруднения учащихся при подготовке к итоговой аттестации;</a:t>
            </a:r>
          </a:p>
          <a:p>
            <a:pPr lvl="1"/>
            <a:r>
              <a:rPr lang="ru-RU" sz="2000" dirty="0"/>
              <a:t>планировать и осуществлять подготовку учащихся к итоговой аттестации;</a:t>
            </a:r>
          </a:p>
          <a:p>
            <a:pPr lvl="1"/>
            <a:r>
              <a:rPr lang="ru-RU" sz="2000" dirty="0"/>
              <a:t>создавать и отбирать контрольно-измерительные материалы в соответствии с спецификацией ГИА;</a:t>
            </a:r>
          </a:p>
          <a:p>
            <a:pPr lvl="1"/>
            <a:r>
              <a:rPr lang="ru-RU" sz="2000" dirty="0"/>
              <a:t>учитывать в рабочей программе требования ФГОС к результатам учебной деятельности учащихся;</a:t>
            </a:r>
          </a:p>
          <a:p>
            <a:pPr lvl="1"/>
            <a:r>
              <a:rPr lang="ru-RU" sz="2000" dirty="0"/>
              <a:t>планировать и организовывать самостоятельную деятельность учащихся по подготовке к ГИА;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Образовательные </a:t>
            </a:r>
            <a:r>
              <a:rPr lang="ru-RU" sz="2000" b="1" dirty="0">
                <a:solidFill>
                  <a:srgbClr val="002060"/>
                </a:solidFill>
              </a:rPr>
              <a:t>продукты: </a:t>
            </a:r>
            <a:endParaRPr lang="ru-RU" sz="2000" dirty="0">
              <a:solidFill>
                <a:srgbClr val="002060"/>
              </a:solidFill>
            </a:endParaRPr>
          </a:p>
          <a:p>
            <a:pPr lvl="0"/>
            <a:r>
              <a:rPr lang="ru-RU" sz="2000" dirty="0"/>
              <a:t>КИМ по одной из тем программы, ориентированный на проверку знаний и умений, необходимых при подготовке к ЕГЭ или ОГЭ.</a:t>
            </a:r>
          </a:p>
          <a:p>
            <a:pPr lvl="0"/>
            <a:r>
              <a:rPr lang="ru-RU" sz="2000" dirty="0"/>
              <a:t>Тематический план внеурочной деятельности по подготовке к ГИА.</a:t>
            </a:r>
          </a:p>
          <a:p>
            <a:pPr lvl="0"/>
            <a:r>
              <a:rPr lang="ru-RU" sz="2000" dirty="0"/>
              <a:t>Скорректированная программа учебного предмета с учетом подготовки к ГИА.</a:t>
            </a: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26177" y="86083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0161" y="423948"/>
            <a:ext cx="10722653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2. Оценочные процедуры в рамках  идентификации школ, </a:t>
            </a:r>
            <a:r>
              <a:rPr lang="ru-RU" sz="2400" b="1" dirty="0">
                <a:solidFill>
                  <a:srgbClr val="002060"/>
                </a:solidFill>
              </a:rPr>
              <a:t>функционирующих в неблагоприятных социальных условиях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903" y="1288571"/>
            <a:ext cx="1144576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 smtClean="0"/>
              <a:t>В регионе утверждено </a:t>
            </a:r>
            <a:r>
              <a:rPr lang="ru-RU" dirty="0"/>
              <a:t>Положение об оценке эффективности реализации программ перехода школ в эффективный режим </a:t>
            </a:r>
            <a:r>
              <a:rPr lang="ru-RU" dirty="0" smtClean="0"/>
              <a:t>работы, осуществляется </a:t>
            </a:r>
            <a:r>
              <a:rPr lang="ru-RU" dirty="0"/>
              <a:t>внедрение кластерного подхода в оценке результативности </a:t>
            </a:r>
            <a:r>
              <a:rPr lang="ru-RU" dirty="0" smtClean="0"/>
              <a:t> деятельности школ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903" y="2134078"/>
            <a:ext cx="1144576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/>
              <a:t>Под школами, </a:t>
            </a:r>
            <a:r>
              <a:rPr lang="ru-RU" b="1" dirty="0"/>
              <a:t>функционирующими в неблагоприятных социальных условиях (ШНСУ) </a:t>
            </a:r>
            <a:r>
              <a:rPr lang="ru-RU" dirty="0"/>
              <a:t>мы </a:t>
            </a:r>
            <a:r>
              <a:rPr lang="ru-RU" dirty="0" smtClean="0"/>
              <a:t>понимаем </a:t>
            </a:r>
            <a:r>
              <a:rPr lang="ru-RU" dirty="0"/>
              <a:t>школы, обладающие рядом показателей социально-экономического неблагополучия и ресурсных дефицитов.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758444"/>
              </p:ext>
            </p:extLst>
          </p:nvPr>
        </p:nvGraphicFramePr>
        <p:xfrm>
          <a:off x="231228" y="2932385"/>
          <a:ext cx="11771585" cy="3561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699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78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</a:rPr>
                        <a:t>Показат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Способ вычисления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Использование в критерии отбора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Источник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2.1.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Определяется отношением  численности обучающихся из неполных семей  к общей численности обучающихся образовательной организации;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2060"/>
                          </a:solidFill>
                          <a:effectLst/>
                        </a:rPr>
                        <a:t>До 25% школ с самым низким значением показателя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Социальный паспорт школы,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Базы данных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</a:rPr>
                        <a:t>ЦОиККО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.2.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Определяется отношением  численности обучающихся из семей, где оба родителя имеют высшее образование, к общей численности обучающихся образовательной организации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2060"/>
                          </a:solidFill>
                          <a:effectLst/>
                        </a:rPr>
                        <a:t>До 25% школ с самым низким значением показателя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Социальный паспорт школы,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Базы данных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</a:rPr>
                        <a:t>ЦОиККО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3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2.3.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Определяется  отношением  численности обучающихся, состоящих на  учёте в связи с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девиантным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поведением, к общей численности обучающихся образовательной организации.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2060"/>
                          </a:solidFill>
                          <a:effectLst/>
                        </a:rPr>
                        <a:t>До 25% школ с самым низким значением показателя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Социальный паспорт школы, данные КДН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2.4.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Определяется отношением  численности обучающихся для которых русских язык не является родным, к общей численности обучающихся образовательной организации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2060"/>
                          </a:solidFill>
                          <a:effectLst/>
                        </a:rPr>
                        <a:t>До 25% школ с самым низким значением показателя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Социальный паспорт школы,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Базы данных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</a:rPr>
                        <a:t>ЦОиККО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5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0161" y="86083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0282" y="1559817"/>
            <a:ext cx="6932476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Повышение квалификации работников ШНСУ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Модульная программа ППК  для управленческих команд </a:t>
            </a:r>
            <a:r>
              <a:rPr lang="ru-RU" sz="2000" b="1" dirty="0"/>
              <a:t>«Разработка и реализация программ перехода школ в эффективный режим </a:t>
            </a:r>
            <a:r>
              <a:rPr lang="ru-RU" sz="2000" b="1" dirty="0" smtClean="0"/>
              <a:t>работы»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Модульная программа ППК для учителей «Стратегии </a:t>
            </a:r>
            <a:r>
              <a:rPr lang="ru-RU" sz="2000" b="1" dirty="0"/>
              <a:t>и технологии улучшения качества преподавания</a:t>
            </a:r>
            <a:r>
              <a:rPr lang="ru-RU" sz="2000" b="1" dirty="0" smtClean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ППК подготовки </a:t>
            </a:r>
            <a:r>
              <a:rPr lang="ru-RU" sz="2000" b="1" dirty="0" err="1" smtClean="0"/>
              <a:t>тьюторов</a:t>
            </a:r>
            <a:r>
              <a:rPr lang="ru-RU" sz="2000" b="1" dirty="0" smtClean="0"/>
              <a:t> учителей </a:t>
            </a:r>
            <a:r>
              <a:rPr lang="ru-RU" sz="2000" b="1" dirty="0"/>
              <a:t>«</a:t>
            </a:r>
            <a:r>
              <a:rPr lang="ru-RU" sz="2000" b="1" dirty="0" err="1"/>
              <a:t>Тьюторская</a:t>
            </a:r>
            <a:r>
              <a:rPr lang="ru-RU" sz="2000" b="1" dirty="0"/>
              <a:t> поддержка реализации программ повышения качества образовательных результатов»</a:t>
            </a:r>
            <a:endParaRPr lang="ru-RU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Ведение постоянно действующего семинара </a:t>
            </a:r>
            <a:r>
              <a:rPr lang="ru-RU" sz="2000" b="1" dirty="0"/>
              <a:t>«Шаги на пути к эффективности</a:t>
            </a:r>
            <a:r>
              <a:rPr lang="ru-RU" sz="2000" b="1" dirty="0" smtClean="0"/>
              <a:t>»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Создание профессиональных сообществ педагогов, </a:t>
            </a:r>
            <a:r>
              <a:rPr lang="ru-RU" sz="2000" b="1" dirty="0"/>
              <a:t>КОУЧ-команды обучающихся </a:t>
            </a:r>
            <a:r>
              <a:rPr lang="ru-RU" sz="2000" b="1" dirty="0" smtClean="0"/>
              <a:t>учителей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Проведение межрегиональной Летней школы, (</a:t>
            </a:r>
            <a:r>
              <a:rPr lang="ru-RU" sz="2000" b="1" dirty="0"/>
              <a:t>совместно с НИУ </a:t>
            </a:r>
            <a:r>
              <a:rPr lang="ru-RU" sz="2000" b="1" dirty="0" smtClean="0"/>
              <a:t>ВШЭ, приняли </a:t>
            </a:r>
            <a:r>
              <a:rPr lang="ru-RU" sz="2000" b="1" dirty="0"/>
              <a:t>участие представители 12 регионов РФ</a:t>
            </a:r>
            <a:r>
              <a:rPr lang="ru-RU" sz="2000" b="1" dirty="0" smtClean="0"/>
              <a:t>.)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6028" y="1559817"/>
            <a:ext cx="3962400" cy="4955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Идентификация ШНСУ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err="1"/>
              <a:t>депривированные</a:t>
            </a:r>
            <a:r>
              <a:rPr lang="ru-RU" sz="2000" b="1" dirty="0"/>
              <a:t> сельские </a:t>
            </a:r>
            <a:r>
              <a:rPr lang="ru-RU" sz="2000" b="1" dirty="0" smtClean="0"/>
              <a:t>школы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err="1"/>
              <a:t>депривированные</a:t>
            </a:r>
            <a:r>
              <a:rPr lang="ru-RU" sz="2000" b="1" dirty="0"/>
              <a:t> городские школы </a:t>
            </a:r>
            <a:endParaRPr lang="ru-RU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сельские малокомплектные школы </a:t>
            </a:r>
            <a:endParaRPr lang="ru-RU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школы в трудно доступных </a:t>
            </a:r>
            <a:r>
              <a:rPr lang="ru-RU" sz="2000" b="1" dirty="0" smtClean="0"/>
              <a:t>территориях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школы </a:t>
            </a:r>
            <a:r>
              <a:rPr lang="ru-RU" sz="2000" b="1" dirty="0"/>
              <a:t>с высоким уровнем </a:t>
            </a:r>
            <a:r>
              <a:rPr lang="ru-RU" sz="2000" b="1" dirty="0" err="1" smtClean="0"/>
              <a:t>девиантности</a:t>
            </a:r>
            <a:endParaRPr lang="ru-RU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школы со сложным поликультурным </a:t>
            </a:r>
            <a:r>
              <a:rPr lang="ru-RU" sz="2000" b="1" dirty="0" smtClean="0"/>
              <a:t>контекстом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b="1" dirty="0" smtClean="0"/>
          </a:p>
          <a:p>
            <a:endParaRPr lang="ru-RU" dirty="0" smtClean="0"/>
          </a:p>
          <a:p>
            <a:r>
              <a:rPr lang="ru-RU" dirty="0" smtClean="0"/>
              <a:t>(По материалам НИУ ВШЭ)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6137" y="455415"/>
            <a:ext cx="10752083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Варианты работы со школами, функционирующими </a:t>
            </a:r>
            <a:r>
              <a:rPr lang="ru-RU" sz="2400" b="1" dirty="0">
                <a:solidFill>
                  <a:srgbClr val="002060"/>
                </a:solidFill>
              </a:rPr>
              <a:t>в неблагоприятных социальных условиях </a:t>
            </a:r>
          </a:p>
        </p:txBody>
      </p:sp>
    </p:spTree>
    <p:extLst>
      <p:ext uri="{BB962C8B-B14F-4D97-AF65-F5344CB8AC3E}">
        <p14:creationId xmlns:p14="http://schemas.microsoft.com/office/powerpoint/2010/main" val="39423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2164</Words>
  <Application>Microsoft Office PowerPoint</Application>
  <PresentationFormat>Произвольный</PresentationFormat>
  <Paragraphs>295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Подходы к кластеризации школ в ЯО</vt:lpstr>
      <vt:lpstr>Анализ результатов ЕГЭ школ по кластерным группам</vt:lpstr>
      <vt:lpstr>Презентация PowerPoint</vt:lpstr>
      <vt:lpstr>ППК для руководителей «Управление образовательным процессом по результатам ГИА» (сетевая программа – ИРО, ЦОиККО, ИОЦ г. Рыбинск, ОО г. Ярославля)</vt:lpstr>
      <vt:lpstr>ППК для учителей «Подготовка обучающихся к государственной итоговой аттестации»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Мониторинг удовлетворенности результатами образовательной услуги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ang</cp:lastModifiedBy>
  <cp:revision>106</cp:revision>
  <dcterms:created xsi:type="dcterms:W3CDTF">2017-01-12T11:53:49Z</dcterms:created>
  <dcterms:modified xsi:type="dcterms:W3CDTF">2017-02-15T19:20:14Z</dcterms:modified>
</cp:coreProperties>
</file>