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A9EDD6-9BA5-41C1-B29E-8A144490D23C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697F76-D1AA-4080-9033-BE9B972CD15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97F76-D1AA-4080-9033-BE9B972CD154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emf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60032" y="3886200"/>
            <a:ext cx="3960440" cy="9906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Проектная деятельность при изучении физики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9200" y="5589240"/>
            <a:ext cx="7745288" cy="864096"/>
          </a:xfrm>
        </p:spPr>
        <p:txBody>
          <a:bodyPr/>
          <a:lstStyle/>
          <a:p>
            <a:r>
              <a:rPr lang="ru-RU" dirty="0" err="1" smtClean="0"/>
              <a:t>Денеко</a:t>
            </a:r>
            <a:r>
              <a:rPr lang="ru-RU" dirty="0" smtClean="0"/>
              <a:t> Л.Г., учитель физики</a:t>
            </a:r>
            <a:br>
              <a:rPr lang="ru-RU" dirty="0" smtClean="0"/>
            </a:br>
            <a:r>
              <a:rPr lang="ru-RU" dirty="0" smtClean="0"/>
              <a:t> МАОУ </a:t>
            </a:r>
            <a:r>
              <a:rPr lang="ru-RU" dirty="0" err="1" smtClean="0"/>
              <a:t>Яровская</a:t>
            </a:r>
            <a:r>
              <a:rPr lang="ru-RU" dirty="0" smtClean="0"/>
              <a:t> СОШ </a:t>
            </a:r>
            <a:endParaRPr lang="ru-RU" dirty="0"/>
          </a:p>
        </p:txBody>
      </p:sp>
      <p:pic>
        <p:nvPicPr>
          <p:cNvPr id="1026" name="Picture 2" descr="C:\Users\Лариса\Desktop\магна нпк\20160408_1511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4824536" cy="41310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Проекты  обучающихся</a:t>
            </a:r>
            <a:endParaRPr lang="ru-RU" dirty="0"/>
          </a:p>
        </p:txBody>
      </p:sp>
      <p:pic>
        <p:nvPicPr>
          <p:cNvPr id="4" name="Содержимое 3" descr="E:\конференция 2015\фото\2015-02-25 19.31.1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1520" y="1556792"/>
            <a:ext cx="1695796" cy="203661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Иван\Desktop\лампа\IMG_20151020_11124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1628800"/>
            <a:ext cx="1695450" cy="2076450"/>
          </a:xfrm>
          <a:prstGeom prst="rect">
            <a:avLst/>
          </a:prstGeom>
          <a:noFill/>
        </p:spPr>
      </p:pic>
      <p:pic>
        <p:nvPicPr>
          <p:cNvPr id="6" name="Рисунок 5" descr="петушок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761657"/>
            <a:ext cx="4067944" cy="2159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4"/>
          <p:cNvPicPr>
            <a:picLocks noChangeAspect="1"/>
          </p:cNvPicPr>
          <p:nvPr/>
        </p:nvPicPr>
        <p:blipFill>
          <a:blip r:embed="rId5" cstate="print">
            <a:alphaModFix/>
            <a:lum/>
          </a:blip>
          <a:srcRect/>
          <a:stretch>
            <a:fillRect/>
          </a:stretch>
        </p:blipFill>
        <p:spPr>
          <a:xfrm>
            <a:off x="3923928" y="1556792"/>
            <a:ext cx="2088232" cy="24097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5" name="Picture 3" descr="G:\ноу яр\2014- 2015\2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5349" y="3717032"/>
            <a:ext cx="2273258" cy="3140968"/>
          </a:xfrm>
          <a:prstGeom prst="rect">
            <a:avLst/>
          </a:prstGeom>
          <a:noFill/>
        </p:spPr>
      </p:pic>
      <p:pic>
        <p:nvPicPr>
          <p:cNvPr id="3076" name="Picture 4" descr="G:\ноу яр\2014- 2015\22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91880" y="3702822"/>
            <a:ext cx="2283542" cy="31551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Информационные проекты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 Этот тип направлен на сбор информации о каком-то явлении, на ознакомление с информацией, обобщение фактов, предназначенных для широкой аудитории – класса. Примером могут служить актуальные темы, не вошедшие в программу физики средней </a:t>
            </a:r>
            <a:r>
              <a:rPr lang="ru-RU" dirty="0" smtClean="0"/>
              <a:t>школы.</a:t>
            </a:r>
            <a:endParaRPr lang="ru-RU" dirty="0"/>
          </a:p>
        </p:txBody>
      </p:sp>
      <p:pic>
        <p:nvPicPr>
          <p:cNvPr id="1026" name="Picture 2" descr="F:\Сивачев Артем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4581128"/>
            <a:ext cx="254000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Практико-ориентированные проекты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Отличает </a:t>
            </a:r>
            <a:r>
              <a:rPr lang="ru-RU" dirty="0" smtClean="0"/>
              <a:t>четко обозначенный с самого начала результат деятельности его участников, который ориентирован на социальные интересы самих участников. Такой проект требует хорошо продуманной структуры деятельности всех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участников</a:t>
            </a:r>
            <a:r>
              <a:rPr lang="ru-RU" dirty="0" smtClean="0"/>
              <a:t>. </a:t>
            </a:r>
            <a:r>
              <a:rPr lang="ru-RU" dirty="0" smtClean="0"/>
              <a:t>Конструкторская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 smtClean="0"/>
              <a:t>деятельность проявляется </a:t>
            </a:r>
            <a:r>
              <a:rPr lang="ru-RU" dirty="0" smtClean="0"/>
              <a:t>в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 smtClean="0"/>
              <a:t>изготовлении </a:t>
            </a:r>
            <a:r>
              <a:rPr lang="ru-RU" dirty="0" smtClean="0"/>
              <a:t>учащимися</a:t>
            </a:r>
            <a:br>
              <a:rPr lang="ru-RU" dirty="0" smtClean="0"/>
            </a:br>
            <a:r>
              <a:rPr lang="ru-RU" dirty="0" smtClean="0"/>
              <a:t>физических </a:t>
            </a:r>
            <a:r>
              <a:rPr lang="ru-RU" dirty="0" smtClean="0"/>
              <a:t>приборов. </a:t>
            </a:r>
            <a:endParaRPr lang="ru-RU" dirty="0"/>
          </a:p>
        </p:txBody>
      </p:sp>
      <p:pic>
        <p:nvPicPr>
          <p:cNvPr id="2050" name="Picture 2" descr="G:\лампа\IMG_20151019_2007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3789040"/>
            <a:ext cx="3347864" cy="30689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Примеры проектов: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Например, в 7 классе после изучения темы «Давление» ребята конструируют приборы для определения </a:t>
            </a:r>
            <a:r>
              <a:rPr lang="ru-RU" dirty="0" smtClean="0"/>
              <a:t>давления. </a:t>
            </a:r>
            <a:r>
              <a:rPr lang="ru-RU" smtClean="0"/>
              <a:t>(в </a:t>
            </a:r>
            <a:r>
              <a:rPr lang="ru-RU" dirty="0" smtClean="0"/>
              <a:t>зависимости </a:t>
            </a:r>
            <a:r>
              <a:rPr lang="ru-RU" smtClean="0"/>
              <a:t>от </a:t>
            </a:r>
            <a:r>
              <a:rPr lang="ru-RU" smtClean="0"/>
              <a:t>площади).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В 9 классе - это проектирование и создание действующей модели ракеты, которую запускали на 12 апреля 2015. При изучении оптики ребята конструируют калейдоскопы. В 10 классе после прохождения темы «Влажность воздуха» - индикаторы влажности, гигрометры.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04704"/>
          </a:xfrm>
        </p:spPr>
        <p:txBody>
          <a:bodyPr/>
          <a:lstStyle/>
          <a:p>
            <a:pPr algn="ctr"/>
            <a:r>
              <a:rPr lang="ru-RU" dirty="0" smtClean="0"/>
              <a:t>н</a:t>
            </a:r>
            <a:r>
              <a:rPr lang="ru-RU" dirty="0" smtClean="0"/>
              <a:t>аши достижения</a:t>
            </a:r>
            <a:endParaRPr lang="ru-RU" dirty="0"/>
          </a:p>
        </p:txBody>
      </p:sp>
      <p:pic>
        <p:nvPicPr>
          <p:cNvPr id="4098" name="Picture 2" descr="G:\ноу яр\111\__JPG_~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340768"/>
            <a:ext cx="2439955" cy="1829966"/>
          </a:xfrm>
          <a:prstGeom prst="rect">
            <a:avLst/>
          </a:prstGeom>
          <a:noFill/>
        </p:spPr>
      </p:pic>
      <p:pic>
        <p:nvPicPr>
          <p:cNvPr id="4099" name="Picture 3" descr="G:\ноу яр\бдагодарность Денек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268760"/>
            <a:ext cx="3345815" cy="5270997"/>
          </a:xfrm>
          <a:prstGeom prst="rect">
            <a:avLst/>
          </a:prstGeom>
          <a:noFill/>
        </p:spPr>
      </p:pic>
      <p:pic>
        <p:nvPicPr>
          <p:cNvPr id="4100" name="Picture 4" descr="G:\ноу яр\грамотаааа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068960"/>
            <a:ext cx="2533834" cy="3501008"/>
          </a:xfrm>
          <a:prstGeom prst="rect">
            <a:avLst/>
          </a:prstGeom>
          <a:noFill/>
        </p:spPr>
      </p:pic>
      <p:pic>
        <p:nvPicPr>
          <p:cNvPr id="4101" name="Рисунок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9792" y="3068960"/>
            <a:ext cx="2376264" cy="3354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 descr="G:\диплом Д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48264" y="3824142"/>
            <a:ext cx="2195736" cy="30338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Проект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Проект это специально организованное в средствах, ресурсах и времени целенаправленное изменение материального или интеллектуального объекта, приводящее к результату, отличающемуся новизной.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4149080"/>
            <a:ext cx="2669654" cy="2416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Составляющие проекта: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  Каждый проект состоит из:</a:t>
            </a:r>
          </a:p>
          <a:p>
            <a:r>
              <a:rPr lang="ru-RU" dirty="0" smtClean="0"/>
              <a:t>1.Фазы </a:t>
            </a:r>
            <a:r>
              <a:rPr lang="ru-RU" dirty="0" smtClean="0"/>
              <a:t>проектирования, итогом которой является конкретная цель проекта и план ее достижения;</a:t>
            </a:r>
          </a:p>
          <a:p>
            <a:r>
              <a:rPr lang="ru-RU" dirty="0" smtClean="0"/>
              <a:t>2.Технологической </a:t>
            </a:r>
            <a:r>
              <a:rPr lang="ru-RU" dirty="0" smtClean="0"/>
              <a:t>фазы, результатом которой реализация построенного плана;</a:t>
            </a:r>
          </a:p>
          <a:p>
            <a:r>
              <a:rPr lang="ru-RU" dirty="0" smtClean="0"/>
              <a:t>3. </a:t>
            </a:r>
            <a:r>
              <a:rPr lang="ru-RU" dirty="0" smtClean="0"/>
              <a:t>Рефлексивной </a:t>
            </a:r>
            <a:r>
              <a:rPr lang="ru-RU" dirty="0" smtClean="0"/>
              <a:t>фазы, представляющей собой оценку полученного результата.</a:t>
            </a:r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Метод проектов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Метод проектов - это набор техник и приемов, позволяющих создавать образовательные ситуации, в которых учащийся ставит и решает собственные проблемы, и технология сопровождения самостоятельной деятельности учащегося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4149080"/>
            <a:ext cx="3451076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Преимущества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Метод проектов имеет ряд преимуществ: 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- он дает возможность организовать учебную деятельность, соблюдая разумный баланс между теорией и практикой; </a:t>
            </a:r>
          </a:p>
          <a:p>
            <a:pPr>
              <a:buNone/>
            </a:pPr>
            <a:r>
              <a:rPr lang="ru-RU" dirty="0" smtClean="0"/>
              <a:t>- успешно интегрируется в образовательный процесс; </a:t>
            </a:r>
          </a:p>
          <a:p>
            <a:pPr>
              <a:buNone/>
            </a:pPr>
            <a:r>
              <a:rPr lang="ru-RU" dirty="0" smtClean="0"/>
              <a:t>- легко вписывается в учебный процесс. </a:t>
            </a:r>
            <a:br>
              <a:rPr lang="ru-RU" dirty="0" smtClean="0"/>
            </a:br>
            <a:r>
              <a:rPr lang="ru-RU" dirty="0" smtClean="0"/>
              <a:t>- проекты сплачивают детей, развивают коммуникабельность, желание помочь другим, умение работать в команде и ответственность за совместную работу.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Метод проектов реализует: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- интеграцию учебного содержания; </a:t>
            </a:r>
          </a:p>
          <a:p>
            <a:r>
              <a:rPr lang="ru-RU" dirty="0" smtClean="0"/>
              <a:t>- развитие пользовательских навыков в информационных технологиях; </a:t>
            </a:r>
          </a:p>
          <a:p>
            <a:r>
              <a:rPr lang="ru-RU" dirty="0" smtClean="0"/>
              <a:t>- формирование информационных, коммуникативных и социальных компетенций; </a:t>
            </a:r>
          </a:p>
          <a:p>
            <a:r>
              <a:rPr lang="ru-RU" dirty="0" smtClean="0"/>
              <a:t>- формирование у учащихся особого отношения к себе как к субъекту знаний, практических умений и способностей.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Исследовательские проекты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Такие проекты имеют структуру, приближенную к научным исследованиям. В качестве примера можно привести рефераты, которые активно используются в учебном процессе: «Образование росы», «Устройство космических кораблей». Сначала рефераты пишутся для </a:t>
            </a:r>
            <a:r>
              <a:rPr lang="ru-RU" dirty="0" err="1" smtClean="0"/>
              <a:t>внутриклассного</a:t>
            </a:r>
            <a:r>
              <a:rPr lang="ru-RU" dirty="0" smtClean="0"/>
              <a:t> употребления, затем учащиеся, которых заинтересовывает исследование, выходят на более широкую аудиторию, участвуют школьной НПК «Архимед» . Часто работа, </a:t>
            </a:r>
            <a:r>
              <a:rPr lang="ru-RU" dirty="0" smtClean="0"/>
              <a:t>начатая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 smtClean="0"/>
              <a:t>в школе, становится </a:t>
            </a:r>
            <a:r>
              <a:rPr lang="ru-RU" dirty="0" smtClean="0"/>
              <a:t>настолько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 smtClean="0"/>
              <a:t>полезной, что </a:t>
            </a:r>
            <a:r>
              <a:rPr lang="ru-RU" dirty="0" smtClean="0"/>
              <a:t>продолжается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 smtClean="0"/>
              <a:t>ребятами </a:t>
            </a:r>
            <a:r>
              <a:rPr lang="ru-RU" dirty="0" smtClean="0"/>
              <a:t>после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 smtClean="0"/>
              <a:t>поступления в вуз в виде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курсовых </a:t>
            </a:r>
            <a:r>
              <a:rPr lang="ru-RU" dirty="0" smtClean="0"/>
              <a:t>работ.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C:\Users\Лариса\Desktop\НПК АРХИМЕД\НПК АРХИМЕД-2016\Презентация Волкова 3А\БАЙКОНУР 2009\Изображение 05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4437112"/>
            <a:ext cx="2952328" cy="24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Индикаторы кислотности</a:t>
            </a:r>
            <a:endParaRPr lang="ru-RU" dirty="0"/>
          </a:p>
        </p:txBody>
      </p:sp>
      <p:pic>
        <p:nvPicPr>
          <p:cNvPr id="4" name="Picture 2" descr="C:\Documents and Settings\11\Рабочий стол\Денеко рабочие программы\опыт с капустой\DSCN404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12776"/>
            <a:ext cx="3289796" cy="2467347"/>
          </a:xfrm>
          <a:prstGeom prst="rect">
            <a:avLst/>
          </a:prstGeom>
          <a:noFill/>
        </p:spPr>
      </p:pic>
      <p:pic>
        <p:nvPicPr>
          <p:cNvPr id="5" name="Picture 2" descr="C:\Documents and Settings\11\Рабочий стол\Денеко рабочие программы\опыт с капустой\DSCN42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31944" y="1412776"/>
            <a:ext cx="3359860" cy="2520280"/>
          </a:xfrm>
          <a:prstGeom prst="rect">
            <a:avLst/>
          </a:prstGeom>
          <a:noFill/>
        </p:spPr>
      </p:pic>
      <p:pic>
        <p:nvPicPr>
          <p:cNvPr id="6" name="Picture 2" descr="C:\Documents and Settings\11\Рабочий стол\Денеко рабочие программы\опыт с капустой\DSCN42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077072"/>
            <a:ext cx="3455856" cy="2592288"/>
          </a:xfrm>
          <a:prstGeom prst="rect">
            <a:avLst/>
          </a:prstGeom>
          <a:noFill/>
        </p:spPr>
      </p:pic>
      <p:pic>
        <p:nvPicPr>
          <p:cNvPr id="8" name="Picture 2" descr="C:\Documents and Settings\11\Рабочий стол\Денеко рабочие программы\опыт с капустой\DSCN399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4077072"/>
            <a:ext cx="3359860" cy="2520280"/>
          </a:xfrm>
          <a:prstGeom prst="rect">
            <a:avLst/>
          </a:prstGeom>
          <a:noFill/>
        </p:spPr>
      </p:pic>
      <p:pic>
        <p:nvPicPr>
          <p:cNvPr id="2050" name="Picture 2" descr="G:\ноу яр\грамотаааа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27784" y="3212976"/>
            <a:ext cx="2548960" cy="3212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Творческие проекты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не имеют детально проработанной структуры, она только намечается и далее развивается в процессе работы. В каждом конкретном случае договариваемся о планируемых результатах и форме их представления (альбом, видеофильм, статья, презентация и т.д.). В 9- 11 классах мои обучающиеся разрабатывали следующие  проекты по физике:</a:t>
            </a:r>
          </a:p>
          <a:p>
            <a:r>
              <a:rPr lang="ru-RU" dirty="0" smtClean="0"/>
              <a:t>1.«Светодиоды в нашей жизни» - </a:t>
            </a:r>
            <a:r>
              <a:rPr lang="ru-RU" dirty="0" err="1" smtClean="0"/>
              <a:t>Криводанов</a:t>
            </a:r>
            <a:r>
              <a:rPr lang="ru-RU" dirty="0" smtClean="0"/>
              <a:t> Кирилл.</a:t>
            </a:r>
          </a:p>
          <a:p>
            <a:r>
              <a:rPr lang="ru-RU" dirty="0" smtClean="0"/>
              <a:t>2. «Биологическое воздействие ионизирующих излучений» - </a:t>
            </a:r>
            <a:r>
              <a:rPr lang="ru-RU" dirty="0" err="1" smtClean="0"/>
              <a:t>Имомалиев</a:t>
            </a:r>
            <a:r>
              <a:rPr lang="ru-RU" dirty="0" smtClean="0"/>
              <a:t> </a:t>
            </a:r>
            <a:r>
              <a:rPr lang="ru-RU" dirty="0" err="1" smtClean="0"/>
              <a:t>Забир</a:t>
            </a:r>
            <a:r>
              <a:rPr lang="ru-RU" dirty="0" smtClean="0"/>
              <a:t>. </a:t>
            </a:r>
            <a:br>
              <a:rPr lang="ru-RU" dirty="0" smtClean="0"/>
            </a:br>
            <a:r>
              <a:rPr lang="ru-RU" dirty="0" smtClean="0"/>
              <a:t>3. «Неньютоновская жидкость» - Набокова Влада.</a:t>
            </a:r>
          </a:p>
          <a:p>
            <a:r>
              <a:rPr lang="ru-RU" dirty="0" smtClean="0"/>
              <a:t>4. «Влажность воздуха» - </a:t>
            </a:r>
            <a:r>
              <a:rPr lang="ru-RU" dirty="0" err="1" smtClean="0"/>
              <a:t>Касымов</a:t>
            </a:r>
            <a:r>
              <a:rPr lang="ru-RU" dirty="0" smtClean="0"/>
              <a:t> Владимир.</a:t>
            </a:r>
            <a:br>
              <a:rPr lang="ru-RU" dirty="0" smtClean="0"/>
            </a:br>
            <a:r>
              <a:rPr lang="ru-RU" dirty="0" smtClean="0"/>
              <a:t>5. «Молниеотвод» - Милков Вячеслав.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72</TotalTime>
  <Words>368</Words>
  <Application>Microsoft Office PowerPoint</Application>
  <PresentationFormat>Экран (4:3)</PresentationFormat>
  <Paragraphs>39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Изящная</vt:lpstr>
      <vt:lpstr>Проектная деятельность при изучении физики</vt:lpstr>
      <vt:lpstr>Проект</vt:lpstr>
      <vt:lpstr>Составляющие проекта:</vt:lpstr>
      <vt:lpstr>Метод проектов</vt:lpstr>
      <vt:lpstr>Преимущества</vt:lpstr>
      <vt:lpstr>Метод проектов реализует:</vt:lpstr>
      <vt:lpstr>Исследовательские проекты</vt:lpstr>
      <vt:lpstr>Индикаторы кислотности</vt:lpstr>
      <vt:lpstr>Творческие проекты</vt:lpstr>
      <vt:lpstr>Проекты  обучающихся</vt:lpstr>
      <vt:lpstr>Информационные проекты</vt:lpstr>
      <vt:lpstr>Практико-ориентированные проекты</vt:lpstr>
      <vt:lpstr>Примеры проектов:</vt:lpstr>
      <vt:lpstr>наши достижения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Проектная деятельность на уроках физики</dc:title>
  <dc:creator>Лариса</dc:creator>
  <cp:lastModifiedBy>Лариса</cp:lastModifiedBy>
  <cp:revision>11</cp:revision>
  <dcterms:created xsi:type="dcterms:W3CDTF">2016-12-04T15:45:18Z</dcterms:created>
  <dcterms:modified xsi:type="dcterms:W3CDTF">2016-12-05T14:51:20Z</dcterms:modified>
</cp:coreProperties>
</file>