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0" r:id="rId3"/>
    <p:sldId id="284" r:id="rId4"/>
    <p:sldId id="285" r:id="rId5"/>
    <p:sldId id="286" r:id="rId6"/>
    <p:sldId id="287" r:id="rId7"/>
    <p:sldId id="261" r:id="rId8"/>
    <p:sldId id="267" r:id="rId9"/>
    <p:sldId id="266" r:id="rId10"/>
    <p:sldId id="288" r:id="rId11"/>
    <p:sldId id="270" r:id="rId12"/>
    <p:sldId id="271" r:id="rId13"/>
    <p:sldId id="275" r:id="rId14"/>
    <p:sldId id="273" r:id="rId15"/>
    <p:sldId id="274" r:id="rId16"/>
    <p:sldId id="283" r:id="rId17"/>
    <p:sldId id="282" r:id="rId18"/>
    <p:sldId id="272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60" d="100"/>
          <a:sy n="60" d="100"/>
        </p:scale>
        <p:origin x="-1548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9E5D0-C9DA-4D5F-AB32-E638A8035F42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12C7-D940-4611-BCFF-9F506EBC6C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91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DD2FC-9315-4361-A803-F143DBDF5DCB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F0C8B-EFC7-4260-A21A-FE46CB40EE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3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50371" y="0"/>
            <a:ext cx="879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ЛИЦЕЙ № 81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 descr="C:\Users\Olga\Desktop\xw_1102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94078"/>
            <a:ext cx="4180114" cy="306392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77802" y="4063235"/>
            <a:ext cx="4763167" cy="93813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СПЕЦИАЛИЗИРОВАННЫЙ КЛАСС 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ФИЗИКО-МАТЕМАТИЧЕСКОГО ПРОФИЛЯ</a:t>
            </a:r>
            <a:b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«НОВАТЭК»</a:t>
            </a:r>
            <a:endParaRPr lang="ru-RU" sz="36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0" y="1687952"/>
            <a:ext cx="4269851" cy="1884459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Интеграция проектной и исследовательской на уроках и внеурочной деятельности</a:t>
            </a:r>
            <a:endParaRPr lang="ru-RU" sz="2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eacher\Desktop\image-0f901b80e2085b3ecb1c0ff4dc003edbbea75d7af4a1bd3e233a268d7bb5573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2677"/>
            <a:ext cx="9165020" cy="51553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62920" y="334492"/>
            <a:ext cx="6412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СВАРКА. НАПЛАВКА.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7" name="Picture 2" descr="D:\сохранить сюда\Документация\графики, планы работы, отчеты, справки, приказы\программы, положения\ПРОГРАММЫ\НОВАТЭК\фото и статьи\встреча НОВАТЭК 20.01.16\IMG_2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" y="0"/>
            <a:ext cx="4560128" cy="30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охранить сюда\Документация\графики, планы работы, отчеты, справки, приказы\программы, положения\ПРОГРАММЫ\НОВАТЭК\фото и статьи\встреча НОВАТЭК 20.01.16\IMG_2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0" y="0"/>
            <a:ext cx="4579809" cy="30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сохранить сюда\Документация\графики, планы работы, отчеты, справки, приказы\программы, положения\ПРОГРАММЫ\НОВАТЭК\фото и статьи\встреча НОВАТЭК 20.01.16\IMG_27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7" y="3791562"/>
            <a:ext cx="4599657" cy="30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охранить сюда\Документация\графики, планы работы, отчеты, справки, приказы\программы, положения\ПРОГРАММЫ\НОВАТЭК\фото и статьи\встреча НОВАТЭК 20.01.16\IMG_27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0" y="3791561"/>
            <a:ext cx="4599659" cy="306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412124" y="3099064"/>
            <a:ext cx="99296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 с представителями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компании «НОВАТЭК»</a:t>
            </a:r>
            <a:endParaRPr kumimoji="0" lang="ru-RU" sz="3000" b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5" name="Picture 3" descr="D:\сохранить сюда\Документация\графики, планы работы, отчеты, справки, приказы\программы, положения\ПРОГРАММЫ\НОВАТЭК\фото и статьи\Экскурсия в Новатэк НТЦ\IMG_6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"/>
            <a:ext cx="4738254" cy="35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сохранить сюда\Документация\графики, планы работы, отчеты, справки, приказы\программы, положения\ПРОГРАММЫ\НОВАТЭК\фото и статьи\Экскурсия в Новатэк НТЦ\IMG_6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" y="3555215"/>
            <a:ext cx="4403715" cy="33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сохранить сюда\Документация\графики, планы работы, отчеты, справки, приказы\программы, положения\ПРОГРАММЫ\НОВАТЭК\фото и статьи\Экскурсия в Новатэк НТЦ\IMG_63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13" y="0"/>
            <a:ext cx="4738255" cy="35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сохранить сюда\Документация\графики, планы работы, отчеты, справки, приказы\программы, положения\ПРОГРАММЫ\НОВАТЭК\фото и статьи\Экскурсия в Новатэк НТЦ\IMG_63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5" y="3555215"/>
            <a:ext cx="4736223" cy="334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-326134"/>
            <a:ext cx="913993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30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Экскурсия в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компанию «НОВАТЭК НТЦ»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endParaRPr kumimoji="0" lang="ru-RU" sz="3000" b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47057" y="307777"/>
            <a:ext cx="74569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</a:t>
            </a:r>
            <a:r>
              <a:rPr kumimoji="0" lang="ru-RU" sz="32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1" y="1337342"/>
            <a:ext cx="3311185" cy="22074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02" y="1337341"/>
            <a:ext cx="3311185" cy="2207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54" y="4134825"/>
            <a:ext cx="4820082" cy="27231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3103" y="3604161"/>
            <a:ext cx="531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Кернохранилище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47057" y="369332"/>
            <a:ext cx="7456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5777" y="276998"/>
            <a:ext cx="4536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Поездка в </a:t>
            </a:r>
            <a:r>
              <a:rPr lang="ru-RU" sz="3600" b="1" dirty="0" err="1">
                <a:solidFill>
                  <a:schemeClr val="bg1"/>
                </a:solidFill>
              </a:rPr>
              <a:t>Тарко</a:t>
            </a:r>
            <a:r>
              <a:rPr lang="ru-RU" sz="3600" b="1" dirty="0">
                <a:solidFill>
                  <a:schemeClr val="bg1"/>
                </a:solidFill>
              </a:rPr>
              <a:t>-Сале</a:t>
            </a:r>
          </a:p>
        </p:txBody>
      </p:sp>
      <p:pic>
        <p:nvPicPr>
          <p:cNvPr id="1026" name="Picture 2" descr="D:\сохранить сюда\Документация\графики, планы работы, отчеты, справки, приказы\программы, положения\ПРОГРАММЫ\НОВАТЭК\фото, видео и статьи\Поездка Тарко-Сале\IMG_6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19437" cy="33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74" y="0"/>
            <a:ext cx="4831226" cy="3389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513" y="2448835"/>
            <a:ext cx="3882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ТАРКО-САЛЕ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77385" y="0"/>
            <a:ext cx="3524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ООО "НОВАТЭК - </a:t>
            </a:r>
            <a:r>
              <a:rPr lang="ru-RU" b="1" dirty="0" err="1" smtClean="0"/>
              <a:t>Пуровский</a:t>
            </a:r>
            <a:r>
              <a:rPr lang="ru-RU" b="1" dirty="0" smtClean="0"/>
              <a:t> ЗПК"</a:t>
            </a:r>
            <a:endParaRPr lang="ru-RU" b="1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288221" y="472966"/>
            <a:ext cx="4855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"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Новатэк-ТАРКОСАЛЕНЕФТЕГАЗ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Teacher\Desktop\IMG_20160329_155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39814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79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522" y="201881"/>
            <a:ext cx="78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</a:rPr>
              <a:t>IX </a:t>
            </a:r>
            <a:r>
              <a:rPr lang="ru-RU" sz="2400" b="1" dirty="0" smtClean="0">
                <a:solidFill>
                  <a:schemeClr val="bg1"/>
                </a:solidFill>
              </a:rPr>
              <a:t>студенческий слёт </a:t>
            </a:r>
            <a:r>
              <a:rPr lang="ru-RU" sz="2400" b="1" dirty="0">
                <a:solidFill>
                  <a:schemeClr val="bg1"/>
                </a:solidFill>
              </a:rPr>
              <a:t>с участием </a:t>
            </a:r>
            <a:r>
              <a:rPr lang="ru-RU" sz="2400" b="1" dirty="0" smtClean="0">
                <a:solidFill>
                  <a:schemeClr val="bg1"/>
                </a:solidFill>
              </a:rPr>
              <a:t>председателя правления </a:t>
            </a:r>
            <a:r>
              <a:rPr lang="ru-RU" sz="2400" b="1" dirty="0">
                <a:solidFill>
                  <a:schemeClr val="bg1"/>
                </a:solidFill>
              </a:rPr>
              <a:t>компании </a:t>
            </a:r>
            <a:r>
              <a:rPr lang="ru-RU" sz="2400" b="1" dirty="0" smtClean="0">
                <a:solidFill>
                  <a:schemeClr val="bg1"/>
                </a:solidFill>
              </a:rPr>
              <a:t>НОВАТЭК Л.В</a:t>
            </a:r>
            <a:r>
              <a:rPr lang="ru-RU" sz="2400" b="1" dirty="0">
                <a:solidFill>
                  <a:schemeClr val="bg1"/>
                </a:solidFill>
              </a:rPr>
              <a:t>. Михельсоном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D:\сохранить сюда\Документация\графики, планы работы, отчеты, справки, приказы\программы, положения\ПРОГРАММЫ\НОВАТЭК\фото, видео и статьи\Москва 13-14 мая 2016 слёт\Novatek-3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87" y="0"/>
            <a:ext cx="5379601" cy="35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сохранить сюда\Документация\графики, планы работы, отчеты, справки, приказы\программы, положения\ПРОГРАММЫ\НОВАТЭК\фото, видео и статьи\Москва 13-14 мая 2016 слёт\Novatek-3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48" y="3466649"/>
            <a:ext cx="5087026" cy="3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сохранить сюда\Документация\графики, планы работы, отчеты, справки, приказы\программы, положения\ПРОГРАММЫ\НОВАТЭК\фото, видео и статьи\Москва 13-14 мая 2016 слёт\Novatek-4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6175963" cy="359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сохранить сюда\Документация\графики, планы работы, отчеты, справки, приказы\программы, положения\ПРОГРАММЫ\НОВАТЭК\фото, видео и статьи\Москва 13-14 мая 2016 слёт\Novatek-3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002" y="3597047"/>
            <a:ext cx="5401967" cy="32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31" y="-4082"/>
            <a:ext cx="6175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IX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студенческий слёт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с участием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председателя правления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компании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НОВАТЭК Л.В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. Михельсоном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79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охранить сюда\Документация\графики, планы работы, отчеты, справки, приказы\программы, положения\ПРОГРАММЫ\НОВАТЭК\фото, видео и статьи\Сабетта\IMG_8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4673601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88632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5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7" y="0"/>
            <a:ext cx="5643563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сохранить сюда\Документация\графики, планы работы, отчеты, справки, приказы\программы, положения\ПРОГРАММЫ\НОВАТЭК\фото, видео и статьи\Сабетта\IMG_85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7" y="3505200"/>
            <a:ext cx="46735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89470" y="188335"/>
            <a:ext cx="565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производственным объектам </a:t>
            </a:r>
            <a:r>
              <a:rPr lang="ru-RU" b="1" dirty="0"/>
              <a:t>НОВАТЭК-ЮРХАРОВНЕФТЕГАЗ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6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333750"/>
            <a:ext cx="52863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6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6675"/>
            <a:ext cx="4886325" cy="350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6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0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сохранить сюда\Документация\графики, планы работы, отчеты, справки, приказы\программы, положения\ПРОГРАММЫ\НОВАТЭК\фото, видео и статьи\Сабетта\_DSC6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950" y="3333750"/>
            <a:ext cx="5286376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442171"/>
            <a:ext cx="375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Экскурсия по производственным объектам Ямал СПГ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24387" y="2508721"/>
            <a:ext cx="3752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САБЕТТА. </a:t>
            </a:r>
            <a:r>
              <a:rPr lang="ru-RU" b="1" smtClean="0"/>
              <a:t>ПОРТ.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990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6" name="Picture 6" descr="D:\сохранить сюда\Документация\графики, планы работы, отчеты, справки, приказы\программы, положения\ПРОГРАММЫ\НОВАТЭК\фото, видео и статьи\Летняя физ.мат школа\IMG_44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58" y="2676524"/>
            <a:ext cx="6980010" cy="46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сохранить сюда\Документация\графики, планы работы, отчеты, справки, приказы\программы, положения\ПРОГРАММЫ\НОВАТЭК\фото, видео и статьи\Летняя физ.мат школа\IMG_4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" y="3608252"/>
            <a:ext cx="4878727" cy="32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сохранить сюда\Документация\графики, планы работы, отчеты, справки, приказы\программы, положения\ПРОГРАММЫ\НОВАТЭК\фото, видео и статьи\Летняя физ.мат школа\IMG_43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76" y="0"/>
            <a:ext cx="4757793" cy="36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сохранить сюда\Документация\графики, планы работы, отчеты, справки, приказы\программы, положения\ПРОГРАММЫ\НОВАТЭК\фото, видео и статьи\Летняя физ.мат школа\IMG_44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-1"/>
            <a:ext cx="5412378" cy="36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91612" y="-8605"/>
            <a:ext cx="5652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изико-математическая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на базе лицея №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«НОВАТЭК» из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Тюмени,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Новокуйбышевска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г.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Тарко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-Сале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47057" y="307777"/>
            <a:ext cx="74569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" name="Picture 1" descr="C:\Users\Olga\Desktop\xw_1102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69" y="1596788"/>
            <a:ext cx="8748215" cy="487225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8364" y="4844956"/>
            <a:ext cx="872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СПЕЦИАЛИЗИРОВАННЫЙ КЛАСС 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ФИЗИКО-МАТЕМАТИЧЕСКОГО ПРОФИЛЯ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29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547" y="1349828"/>
            <a:ext cx="898742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Программы дополнительного образования предоставляют учащимся дополнительные возможности в следующих направлениях: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Научно-исследовательская и научно-практическая деятельность учащихся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Подготовка к олимпиадам по специальным предметам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ключевых компетентностей, отвечающих задачам инновационного развития региона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ЭКСПЕРИМЕНТАЛЬНАЯ ФИЗИКА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НАНОТЕХНОЛОГИИ В ИССЛЕДОВАТЕЛЬСКОЙ ДЕЯТЕЛЬНОСТИ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Математические методы в инженерии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ПРИКЛАДНАЯ ИНФОРМАТИКА И РОБОТОТЕХНИКА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РАЗГОВОРНЫЙ АНГЛИЙСКИЙ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ЗАНЯТИЯ В 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ROBOLAB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Курсы ведут учителя-предметники и преподаватели ВУЗов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36" y="285008"/>
            <a:ext cx="7908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666" y="3702146"/>
            <a:ext cx="61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КУРСЫ</a:t>
            </a:r>
          </a:p>
          <a:p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03159621"/>
              </p:ext>
            </p:extLst>
          </p:nvPr>
        </p:nvGraphicFramePr>
        <p:xfrm>
          <a:off x="0" y="1"/>
          <a:ext cx="9144000" cy="72206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23237"/>
                <a:gridCol w="7120763"/>
              </a:tblGrid>
              <a:tr h="267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 работы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327" marR="45327" marT="0" marB="0"/>
                </a:tc>
              </a:tr>
              <a:tr h="1001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Авдеев Сергей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«Исследование остаточных сварочных напряжений и деформаций при различных способах сварки: РД, МП, АФ»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8966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Баландин Максим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«Освоение морских шельфов: поиск оптимального способа добычи нефти и газа со дня морей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667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Богданов Дима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«Области применения лазерной сварки, сварки трением»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1335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Вакарин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Степан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Курганов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Анатолий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«Нано-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энергосберегающие технологии сварочного производства при строительстве, ремонте магистральных трубопроводов»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1001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Кабиров Алексей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«Восстановление изношенных поверхностей валов, клиновых задвижек с помощью прогрессивных методов наплавки»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351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Кадуков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«Исследование работы интеллектуальных скважин»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  <a:tr h="1335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Куртукова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Надя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Лукиных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Денис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«Применение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микротомографических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исследований в современных проектах. Анализ исследования керна, горных пород почвенного слоя Тюменской и Свердловской области»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5327" marR="4532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0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80269471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380593"/>
                <a:gridCol w="6763407"/>
              </a:tblGrid>
              <a:tr h="1368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Линькова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Маша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просушки, подготовки газа к транспортировке; принципы расстановки компрессорных станций»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  <a:tr h="755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Мусатов Касым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«Анализ методов эффективности закрытия и цементирования сварки»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  <a:tr h="1710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Никитин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Илья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«Внедрение высокопроизводительных способов сварки в технологический процесс изготовления ёмкостного оборудования»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  <a:tr h="1133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 Данил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«Причины возникновения газовых пачек при бурении и ликвидации утечек продукта из скважины»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  <a:tr h="755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 Тимофей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«Пути применения горизонтально направленного бурения»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  <a:tr h="1133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Шманай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Георгий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«Виды композитных материалов, исследование их свойств и областей применения»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57" marR="666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45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05971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947366"/>
                <a:gridCol w="6196634"/>
              </a:tblGrid>
              <a:tr h="510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исследовательского проекта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52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Гайсин Роберт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«Проблемы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реализации попутного газа с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месторождений».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52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Кияшко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Кристина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«Проблемы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захоронения промышленных стоков в глубокие горизонты на территории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ЯНАО».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94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Гусев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Сергей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«Анализ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 обнаружения и последующей ликвидации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асфальтосмолопарафиновых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отложений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МН».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52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Архипов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Стас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«Анализ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 отказов и сбоев в работе НС и КС на примере нефтепровода «Сургут-Павловск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94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Арисов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Карим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Чирятьев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Фёдор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«Изучение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давления, оказываемого световым потоком и поиск инновационных путей применения явления светового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давления.»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2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462271"/>
              </p:ext>
            </p:extLst>
          </p:nvPr>
        </p:nvGraphicFramePr>
        <p:xfrm>
          <a:off x="0" y="-1038226"/>
          <a:ext cx="9144000" cy="789622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947366"/>
                <a:gridCol w="6196634"/>
              </a:tblGrid>
              <a:tr h="11695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67" marR="67567" marT="0" marB="0"/>
                </a:tc>
              </a:tr>
              <a:tr h="15827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Харлов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Леонид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Пухачева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Мария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«Разработка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методики очищения почв от нефтяных загрязнений с помощью «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гуминов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и «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гуматов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на примере территории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Самотлорского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месторождения»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</a:tr>
              <a:tr h="15827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Мезенцева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Ксения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Бобкова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Алёна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«Изучение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способов добычи и извлечения природных битумов и производных нефти-жильных тел на примере центральных районов Волго-Уральской нефтегазоносной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провинции»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</a:tr>
              <a:tr h="11870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Петрученко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Николай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«Исследование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приемов ликвидации открытых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газоводонефтепроявлений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анализ безотказности и надежности противовыбросовых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установок»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</a:tr>
              <a:tr h="11870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Шарафутдинов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Никита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Минулин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Марсель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«Проблемы 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сохранения температур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вечно-мерзлых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грунтов при строительстве нефтегазовых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объектов»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</a:tr>
              <a:tr h="11870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Енделадзе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Кахи</a:t>
                      </a:r>
                      <a:endParaRPr lang="ru-RU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Двоеглазов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Юрий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«Исследование </a:t>
                      </a:r>
                      <a:r>
                        <a:rPr lang="ru-RU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нефтегазоносности</a:t>
                      </a: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арктического шельфа  и поиск оптимальных путей извлечения запасов со дна мирового 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океана»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567" marR="675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7454" y="254582"/>
            <a:ext cx="3823483" cy="76944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ТЕХНОПАРК</a:t>
            </a:r>
            <a:endParaRPr lang="ru-RU" sz="4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tima" pitchFamily="2" charset="0"/>
            </a:endParaRPr>
          </a:p>
        </p:txBody>
      </p:sp>
      <p:pic>
        <p:nvPicPr>
          <p:cNvPr id="4" name="Picture 2" descr="E:\ОТЧЕТЫ\технопарк\выставка27\IMG_4493.jpg"/>
          <p:cNvPicPr>
            <a:picLocks noChangeAspect="1" noChangeArrowheads="1"/>
          </p:cNvPicPr>
          <p:nvPr/>
        </p:nvPicPr>
        <p:blipFill>
          <a:blip r:embed="rId3" cstate="print"/>
          <a:srcRect t="11509" r="13682"/>
          <a:stretch>
            <a:fillRect/>
          </a:stretch>
        </p:blipFill>
        <p:spPr bwMode="auto">
          <a:xfrm>
            <a:off x="195943" y="1534885"/>
            <a:ext cx="2503714" cy="192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Tanya\Рабочий стол\технопарк\выставка27\IMG_4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9576" y="1557770"/>
            <a:ext cx="2580367" cy="198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Tanya\Рабочий стол\к 27\пед. совет. 27.08\SDC17177.JPG"/>
          <p:cNvPicPr>
            <a:picLocks noChangeAspect="1" noChangeArrowheads="1"/>
          </p:cNvPicPr>
          <p:nvPr/>
        </p:nvPicPr>
        <p:blipFill>
          <a:blip r:embed="rId5" cstate="print"/>
          <a:srcRect r="7787" b="11809"/>
          <a:stretch>
            <a:fillRect/>
          </a:stretch>
        </p:blipFill>
        <p:spPr bwMode="auto">
          <a:xfrm>
            <a:off x="5932715" y="1782534"/>
            <a:ext cx="2645230" cy="198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Tanya\Рабочий стол\СРОЧНО\субота\100CANON\IMG_5640.JPG"/>
          <p:cNvPicPr>
            <a:picLocks noChangeAspect="1" noChangeArrowheads="1"/>
          </p:cNvPicPr>
          <p:nvPr/>
        </p:nvPicPr>
        <p:blipFill>
          <a:blip r:embed="rId6" cstate="print"/>
          <a:srcRect l="9932" t="8276" r="17439" b="8444"/>
          <a:stretch>
            <a:fillRect/>
          </a:stretch>
        </p:blipFill>
        <p:spPr bwMode="auto">
          <a:xfrm>
            <a:off x="3048000" y="4645477"/>
            <a:ext cx="2601686" cy="195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" descr="E:\фото женя\100CANON\IMG_2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8286" y="4536623"/>
            <a:ext cx="2775856" cy="208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3102461" y="3787321"/>
            <a:ext cx="256899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ЛАБОРАТОРИЯ  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</a:rPr>
              <a:t>«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PHYWE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»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16" name="Picture 2" descr="C:\Documents and Settings\Tanya\Рабочий стол\к 27\IMG_54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058" y="4640036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174624" y="3656693"/>
            <a:ext cx="2655661" cy="923330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ЦИФРОВАЯ  </a:t>
            </a:r>
          </a:p>
          <a:p>
            <a:pPr algn="ctr"/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ЛАБОРАТОРИЯ </a:t>
            </a:r>
            <a:br>
              <a:rPr lang="ru-RU" b="1" dirty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«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Einstein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</a:rPr>
              <a:t>»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008914" y="1023258"/>
            <a:ext cx="2525486" cy="805543"/>
          </a:xfrm>
          <a:prstGeom prst="rect">
            <a:avLst/>
          </a:prstGeom>
          <a:solidFill>
            <a:schemeClr val="lt1"/>
          </a:solidFill>
          <a:ln w="31750">
            <a:solidFill>
              <a:srgbClr val="0000CC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ЦИФРОВАЯ  ЛАБОРАТОРИЯ </a:t>
            </a:r>
            <a:br>
              <a:rPr lang="ru-RU" sz="16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 err="1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ЛабДиск</a:t>
            </a: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ГЛОМИР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167743" y="1001486"/>
            <a:ext cx="2362200" cy="805543"/>
          </a:xfrm>
          <a:prstGeom prst="rect">
            <a:avLst/>
          </a:prstGeom>
          <a:solidFill>
            <a:schemeClr val="lt1"/>
          </a:solidFill>
          <a:ln w="31750">
            <a:solidFill>
              <a:srgbClr val="0000CC"/>
            </a:solidFill>
          </a:ln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ЦИФРОВАЯ ЛАБОРАТОРИЯ </a:t>
            </a:r>
            <a:b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PROLOG</a:t>
            </a: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1000578"/>
            <a:ext cx="2754086" cy="806451"/>
          </a:xfrm>
          <a:prstGeom prst="rect">
            <a:avLst/>
          </a:prstGeom>
          <a:solidFill>
            <a:schemeClr val="lt1"/>
          </a:solidFill>
          <a:ln w="31750">
            <a:solidFill>
              <a:srgbClr val="0000CC"/>
            </a:solidFill>
          </a:ln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  <a:b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«ПЛАВАНИЕ  И ПОГРУЖЕНИЕ»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5921861" y="3787320"/>
            <a:ext cx="256899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NANOEDUCATOR</a:t>
            </a: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6" name="Picture 2" descr="C:\Documents and Settings\Tanya\Рабочий стол\технопарк\Работа с дивайсами от Кошиной\100CANON\IMG_4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2238" y="1845340"/>
            <a:ext cx="2497591" cy="186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Tanya\Рабочий стол\технопарк\Работа с дивайсами от Кошиной\100CANON\IMG_4758.JPG"/>
          <p:cNvPicPr>
            <a:picLocks noChangeAspect="1" noChangeArrowheads="1"/>
          </p:cNvPicPr>
          <p:nvPr/>
        </p:nvPicPr>
        <p:blipFill>
          <a:blip r:embed="rId4" cstate="print"/>
          <a:srcRect l="16344" t="25777" r="15494" b="15694"/>
          <a:stretch>
            <a:fillRect/>
          </a:stretch>
        </p:blipFill>
        <p:spPr bwMode="auto">
          <a:xfrm>
            <a:off x="143103" y="1268902"/>
            <a:ext cx="2197326" cy="2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00200" y="1325662"/>
            <a:ext cx="2837315" cy="495511"/>
          </a:xfrm>
          <a:prstGeom prst="rect">
            <a:avLst/>
          </a:prstGeom>
          <a:solidFill>
            <a:schemeClr val="lt1"/>
          </a:solidFill>
          <a:ln w="25400">
            <a:solidFill>
              <a:srgbClr val="0000CC"/>
            </a:solidFill>
          </a:ln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МОДЕЛИРОВАНИЕ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2883" y="243697"/>
            <a:ext cx="3823483" cy="76944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4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itchFamily="2" charset="0"/>
              </a:rPr>
              <a:t>ТЕХНОПАРК</a:t>
            </a:r>
            <a:endParaRPr lang="ru-RU" sz="4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tima" pitchFamily="2" charset="0"/>
            </a:endParaRPr>
          </a:p>
        </p:txBody>
      </p:sp>
      <p:pic>
        <p:nvPicPr>
          <p:cNvPr id="10" name="Picture 3" descr="C:\Documents and Settings\Tanya\Рабочий стол\метод.дни\100CANON\IMG_4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7286" y="1304019"/>
            <a:ext cx="3189514" cy="239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6" descr="http://adam.corp.lego.com/adamlegostudios/studios/Generic/UserControls/Resource.axd?A+vddQFwcacFd51HezKaeAgEyEq0B7VOj7MeCcsPeafZ+gZ9w5CiyM3jEgZvPwWMhUfIyjg9KEpuMeWaNT9Pz+GOw6t2OisA8dr7f3tiSqe9KFm/vhgEmT5PE1lUNnqqEMli2wWn6CwV2V3EEWxGgYwf9A0XHYs6/E/kYQPywb7p0estZ27m4Fns+InDvBC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3103" y="4977427"/>
            <a:ext cx="2816665" cy="1880573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4" descr="&amp;Fcy;&amp;ocy;&amp;tcy;&amp;ocy;&amp;gcy;&amp;rcy;&amp;acy;&amp;fcy;&amp;icy;&amp;yacy; &amp;Kcy;&amp;ocy;&amp;ncy;&amp;scy;&amp;tcy;&amp;rcy;&amp;ucy;&amp;kcy;&amp;tcy;&amp;ocy;&amp;rcy; &amp;Vcy;&amp;ocy;&amp;zcy;&amp;ocy;&amp;bcy;&amp;ncy;&amp;ocy;&amp;vcy;&amp;lcy;&amp;yacy;&amp;iecy;&amp;mcy;&amp;ycy;&amp;iecy; &amp;icy;&amp;scy;&amp;tcy;&amp;ocy;&amp;chcy;&amp;ncy;&amp;icy;&amp;kcy;&amp;icy; &amp;ecy;&amp;ncy;&amp;iecy;&amp;rcy;&amp;gcy;&amp;icy;&amp;icy; - Lego 9688"/>
          <p:cNvPicPr>
            <a:picLocks noChangeAspect="1" noChangeArrowheads="1"/>
          </p:cNvPicPr>
          <p:nvPr/>
        </p:nvPicPr>
        <p:blipFill>
          <a:blip r:embed="rId7" cstate="print"/>
          <a:srcRect l="13652" t="17858" r="18087" b="13797"/>
          <a:stretch>
            <a:fillRect/>
          </a:stretch>
        </p:blipFill>
        <p:spPr bwMode="auto">
          <a:xfrm>
            <a:off x="3394077" y="5102077"/>
            <a:ext cx="2453269" cy="1755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4031" y="4272233"/>
            <a:ext cx="3579405" cy="54039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CC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 NXT 2.0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 EV3</a:t>
            </a:r>
            <a:endParaRPr lang="ru-RU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shop.educatec.ch/images/ev3_coreset_5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3733" y="4977427"/>
            <a:ext cx="2691123" cy="1829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1348" y="4234655"/>
            <a:ext cx="3949473" cy="588449"/>
          </a:xfrm>
          <a:prstGeom prst="rect">
            <a:avLst/>
          </a:prstGeom>
          <a:solidFill>
            <a:schemeClr val="lt1"/>
          </a:solidFill>
          <a:ln w="25400">
            <a:solidFill>
              <a:srgbClr val="0000CC"/>
            </a:solidFill>
          </a:ln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«ТЕХНОЛОГИЯ И ФИЗИКА»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36712"/>
            <a:ext cx="4212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Теоретические и практические занятия проходят:</a:t>
            </a:r>
            <a:endParaRPr lang="ru-RU" sz="3200" b="1" dirty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7" y="3105741"/>
            <a:ext cx="406794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лаборатории 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400" b="1" dirty="0" err="1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Микротоморгафических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исследований» </a:t>
            </a:r>
            <a:r>
              <a:rPr lang="ru-RU" sz="2400" b="1" dirty="0" smtClean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ТИУ;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400" b="1" dirty="0" smtClean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лаборатории по бурению;</a:t>
            </a:r>
          </a:p>
          <a:p>
            <a:endParaRPr lang="ru-RU" sz="2400" b="1" dirty="0" smtClean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ru-RU" sz="2400" b="1" dirty="0" smtClean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ru-RU" sz="2400" b="1" dirty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I:\Сохранить сюда\Документация\графики, планы работы, отчеты, справки, приказы\программы, положения\ПРОГРАММЫ\НОВАТЭК\фото и статьи\лаборатории\auditoriya-Rosnefti-1024x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4639"/>
            <a:ext cx="4300736" cy="2633361"/>
          </a:xfrm>
          <a:prstGeom prst="rect">
            <a:avLst/>
          </a:prstGeom>
          <a:noFill/>
        </p:spPr>
      </p:pic>
      <p:pic>
        <p:nvPicPr>
          <p:cNvPr id="3075" name="Picture 3" descr="I:\Сохранить сюда\Документация\графики, планы работы, отчеты, справки, приказы\программы, положения\ПРОГРАММЫ\НОВАТЭК\фото и статьи\лаборатории\MUTTS-Litseisty-1024x76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50958"/>
            <a:ext cx="5076056" cy="3807042"/>
          </a:xfrm>
          <a:prstGeom prst="rect">
            <a:avLst/>
          </a:prstGeom>
          <a:noFill/>
        </p:spPr>
      </p:pic>
      <p:pic>
        <p:nvPicPr>
          <p:cNvPr id="3076" name="Picture 4" descr="I:\Сохранить сюда\Документация\графики, планы работы, отчеты, справки, приказы\программы, положения\ПРОГРАММЫ\НОВАТЭК\фото и статьи\лаборатории\auditoriya-Rosnefti-1024x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184" y="0"/>
            <a:ext cx="5020816" cy="30742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144152" y="5649039"/>
            <a:ext cx="39317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smtClean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музее науки и техники Зауралья.</a:t>
            </a:r>
            <a:endParaRPr lang="ru-RU" sz="2800" b="1" dirty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1186</TotalTime>
  <Words>659</Words>
  <Application>Microsoft Office PowerPoint</Application>
  <PresentationFormat>Экран (4:3)</PresentationFormat>
  <Paragraphs>122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СПЕЦИАЛИЗИРОВАННЫЙ КЛАСС  ФИЗИКО-МАТЕМАТИЧЕСКОГО ПРОФИЛЯ «НОВАТЭК»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Teacher_</cp:lastModifiedBy>
  <cp:revision>176</cp:revision>
  <cp:lastPrinted>2016-08-19T11:39:59Z</cp:lastPrinted>
  <dcterms:created xsi:type="dcterms:W3CDTF">2013-11-19T05:52:05Z</dcterms:created>
  <dcterms:modified xsi:type="dcterms:W3CDTF">2016-12-06T06:45:31Z</dcterms:modified>
</cp:coreProperties>
</file>