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0" r:id="rId2"/>
    <p:sldId id="271" r:id="rId3"/>
    <p:sldId id="272" r:id="rId4"/>
    <p:sldId id="273" r:id="rId5"/>
    <p:sldId id="262" r:id="rId6"/>
    <p:sldId id="268" r:id="rId7"/>
    <p:sldId id="269" r:id="rId8"/>
    <p:sldId id="274" r:id="rId9"/>
    <p:sldId id="264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266" autoAdjust="0"/>
  </p:normalViewPr>
  <p:slideViewPr>
    <p:cSldViewPr>
      <p:cViewPr varScale="1">
        <p:scale>
          <a:sx n="70" d="100"/>
          <a:sy n="70" d="100"/>
        </p:scale>
        <p:origin x="2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33A2D-EAAD-4BBA-BB18-52E637E6541D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163957FD-E40A-4F61-A115-CB300380BFFA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2. </a:t>
          </a:r>
          <a:r>
            <a:rPr lang="ru-RU" sz="1300" b="1" dirty="0" err="1" smtClean="0">
              <a:solidFill>
                <a:schemeClr val="tx1"/>
              </a:solidFill>
            </a:rPr>
            <a:t>Межпредметное</a:t>
          </a:r>
          <a:r>
            <a:rPr lang="ru-RU" sz="1300" b="1" dirty="0" smtClean="0">
              <a:solidFill>
                <a:schemeClr val="tx1"/>
              </a:solidFill>
            </a:rPr>
            <a:t> объединение          педагогов</a:t>
          </a:r>
          <a:endParaRPr lang="ru-RU" sz="1300" dirty="0">
            <a:solidFill>
              <a:schemeClr val="tx1"/>
            </a:solidFill>
          </a:endParaRPr>
        </a:p>
      </dgm:t>
    </dgm:pt>
    <dgm:pt modelId="{886658E0-5579-4A6B-B1CA-2EE930087E01}" type="parTrans" cxnId="{AF6C0D58-559D-4D87-B3F8-65AB6830CAA4}">
      <dgm:prSet/>
      <dgm:spPr/>
      <dgm:t>
        <a:bodyPr/>
        <a:lstStyle/>
        <a:p>
          <a:endParaRPr lang="ru-RU"/>
        </a:p>
      </dgm:t>
    </dgm:pt>
    <dgm:pt modelId="{9F295AF5-67D9-410C-9D84-AEBD46FB9BBC}" type="sibTrans" cxnId="{AF6C0D58-559D-4D87-B3F8-65AB6830CAA4}">
      <dgm:prSet/>
      <dgm:spPr/>
      <dgm:t>
        <a:bodyPr/>
        <a:lstStyle/>
        <a:p>
          <a:endParaRPr lang="ru-RU"/>
        </a:p>
      </dgm:t>
    </dgm:pt>
    <dgm:pt modelId="{ED4F6507-C394-4835-9966-64F309766AEB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3. </a:t>
          </a:r>
          <a:r>
            <a:rPr lang="ru-RU" sz="1300" b="1" dirty="0" err="1" smtClean="0">
              <a:solidFill>
                <a:schemeClr val="tx1"/>
              </a:solidFill>
            </a:rPr>
            <a:t>Межпредметное</a:t>
          </a:r>
          <a:r>
            <a:rPr lang="ru-RU" sz="1300" b="1" dirty="0" smtClean="0">
              <a:solidFill>
                <a:schemeClr val="tx1"/>
              </a:solidFill>
            </a:rPr>
            <a:t> объединение педагогов</a:t>
          </a:r>
          <a:endParaRPr lang="ru-RU" sz="1300" dirty="0">
            <a:solidFill>
              <a:schemeClr val="tx1"/>
            </a:solidFill>
          </a:endParaRPr>
        </a:p>
      </dgm:t>
    </dgm:pt>
    <dgm:pt modelId="{3F60A7AB-7EDA-49CC-B160-BAC01EEE025B}" type="parTrans" cxnId="{BB54E03F-DE6E-4536-8B7D-D3D8CA88631A}">
      <dgm:prSet/>
      <dgm:spPr/>
      <dgm:t>
        <a:bodyPr/>
        <a:lstStyle/>
        <a:p>
          <a:endParaRPr lang="ru-RU"/>
        </a:p>
      </dgm:t>
    </dgm:pt>
    <dgm:pt modelId="{82A808F8-8CE8-4FB2-9ADF-81FFEE6E5BFE}" type="sibTrans" cxnId="{BB54E03F-DE6E-4536-8B7D-D3D8CA88631A}">
      <dgm:prSet/>
      <dgm:spPr/>
      <dgm:t>
        <a:bodyPr/>
        <a:lstStyle/>
        <a:p>
          <a:endParaRPr lang="ru-RU"/>
        </a:p>
      </dgm:t>
    </dgm:pt>
    <dgm:pt modelId="{7181906D-3EC5-4E9E-8522-75D4768235E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1.</a:t>
          </a:r>
          <a:r>
            <a:rPr lang="ru-RU" sz="1400" b="1" dirty="0" smtClean="0"/>
            <a:t> </a:t>
          </a:r>
          <a:r>
            <a:rPr lang="ru-RU" sz="1300" b="1" dirty="0" err="1" smtClean="0">
              <a:solidFill>
                <a:schemeClr val="tx1"/>
              </a:solidFill>
            </a:rPr>
            <a:t>Межпредметное</a:t>
          </a:r>
          <a:r>
            <a:rPr lang="ru-RU" sz="1300" b="1" dirty="0" smtClean="0">
              <a:solidFill>
                <a:schemeClr val="tx1"/>
              </a:solidFill>
            </a:rPr>
            <a:t> объединение педагогов</a:t>
          </a:r>
          <a:endParaRPr lang="ru-RU" sz="1300" b="1" dirty="0">
            <a:solidFill>
              <a:schemeClr val="tx1"/>
            </a:solidFill>
          </a:endParaRPr>
        </a:p>
      </dgm:t>
    </dgm:pt>
    <dgm:pt modelId="{E67C3D09-9A45-45C1-9C43-303CFD9B2C08}" type="parTrans" cxnId="{B3FFDE66-C461-4C1F-BD5B-228457C42CF4}">
      <dgm:prSet/>
      <dgm:spPr/>
      <dgm:t>
        <a:bodyPr/>
        <a:lstStyle/>
        <a:p>
          <a:endParaRPr lang="ru-RU"/>
        </a:p>
      </dgm:t>
    </dgm:pt>
    <dgm:pt modelId="{6781F8B9-FCC6-4234-9B11-79A3052436F3}" type="sibTrans" cxnId="{B3FFDE66-C461-4C1F-BD5B-228457C42CF4}">
      <dgm:prSet/>
      <dgm:spPr/>
      <dgm:t>
        <a:bodyPr/>
        <a:lstStyle/>
        <a:p>
          <a:endParaRPr lang="ru-RU"/>
        </a:p>
      </dgm:t>
    </dgm:pt>
    <dgm:pt modelId="{1DD00EE7-773B-462E-89FD-072EC6051D75}" type="pres">
      <dgm:prSet presAssocID="{D5933A2D-EAAD-4BBA-BB18-52E637E6541D}" presName="compositeShape" presStyleCnt="0">
        <dgm:presLayoutVars>
          <dgm:chMax val="7"/>
          <dgm:dir/>
          <dgm:resizeHandles val="exact"/>
        </dgm:presLayoutVars>
      </dgm:prSet>
      <dgm:spPr/>
    </dgm:pt>
    <dgm:pt modelId="{AF3BE474-0E04-4323-9E00-05210D4383F7}" type="pres">
      <dgm:prSet presAssocID="{D5933A2D-EAAD-4BBA-BB18-52E637E6541D}" presName="wedge1" presStyleLbl="node1" presStyleIdx="0" presStyleCnt="3" custLinFactNeighborX="-611" custLinFactNeighborY="-2267"/>
      <dgm:spPr/>
      <dgm:t>
        <a:bodyPr/>
        <a:lstStyle/>
        <a:p>
          <a:endParaRPr lang="ru-RU"/>
        </a:p>
      </dgm:t>
    </dgm:pt>
    <dgm:pt modelId="{557D22DC-6DC2-409D-8F39-1E8BEC3DEEDE}" type="pres">
      <dgm:prSet presAssocID="{D5933A2D-EAAD-4BBA-BB18-52E637E6541D}" presName="dummy1a" presStyleCnt="0"/>
      <dgm:spPr/>
    </dgm:pt>
    <dgm:pt modelId="{AA6D9871-C6D2-4799-B1B1-BB34428BF54B}" type="pres">
      <dgm:prSet presAssocID="{D5933A2D-EAAD-4BBA-BB18-52E637E6541D}" presName="dummy1b" presStyleCnt="0"/>
      <dgm:spPr/>
    </dgm:pt>
    <dgm:pt modelId="{10480225-3DC5-45FB-90C0-4F23EEBB820C}" type="pres">
      <dgm:prSet presAssocID="{D5933A2D-EAAD-4BBA-BB18-52E637E6541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808BF-8673-4E8A-B5DE-325BBB80E4AF}" type="pres">
      <dgm:prSet presAssocID="{D5933A2D-EAAD-4BBA-BB18-52E637E6541D}" presName="wedge2" presStyleLbl="node1" presStyleIdx="1" presStyleCnt="3"/>
      <dgm:spPr/>
      <dgm:t>
        <a:bodyPr/>
        <a:lstStyle/>
        <a:p>
          <a:endParaRPr lang="ru-RU"/>
        </a:p>
      </dgm:t>
    </dgm:pt>
    <dgm:pt modelId="{4384397F-CAD7-4100-A61E-CFC925F24212}" type="pres">
      <dgm:prSet presAssocID="{D5933A2D-EAAD-4BBA-BB18-52E637E6541D}" presName="dummy2a" presStyleCnt="0"/>
      <dgm:spPr/>
    </dgm:pt>
    <dgm:pt modelId="{85E5FF37-CB48-4CB7-8972-6F8E5DE3D0B8}" type="pres">
      <dgm:prSet presAssocID="{D5933A2D-EAAD-4BBA-BB18-52E637E6541D}" presName="dummy2b" presStyleCnt="0"/>
      <dgm:spPr/>
    </dgm:pt>
    <dgm:pt modelId="{AB641264-441D-45B9-98D5-AA25CD898613}" type="pres">
      <dgm:prSet presAssocID="{D5933A2D-EAAD-4BBA-BB18-52E637E6541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F6F38-8BAF-4141-AC2A-822A7D542091}" type="pres">
      <dgm:prSet presAssocID="{D5933A2D-EAAD-4BBA-BB18-52E637E6541D}" presName="wedge3" presStyleLbl="node1" presStyleIdx="2" presStyleCnt="3"/>
      <dgm:spPr/>
      <dgm:t>
        <a:bodyPr/>
        <a:lstStyle/>
        <a:p>
          <a:endParaRPr lang="ru-RU"/>
        </a:p>
      </dgm:t>
    </dgm:pt>
    <dgm:pt modelId="{4C5D4DDC-F316-443F-BD3C-8581D9739FF1}" type="pres">
      <dgm:prSet presAssocID="{D5933A2D-EAAD-4BBA-BB18-52E637E6541D}" presName="dummy3a" presStyleCnt="0"/>
      <dgm:spPr/>
    </dgm:pt>
    <dgm:pt modelId="{F28D90B0-1CDC-411F-B4CB-C8C927A18645}" type="pres">
      <dgm:prSet presAssocID="{D5933A2D-EAAD-4BBA-BB18-52E637E6541D}" presName="dummy3b" presStyleCnt="0"/>
      <dgm:spPr/>
    </dgm:pt>
    <dgm:pt modelId="{9822A107-50F8-43C4-9B97-4E8D6109A0FF}" type="pres">
      <dgm:prSet presAssocID="{D5933A2D-EAAD-4BBA-BB18-52E637E6541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99A65-835E-4E5B-896C-E9B2D045E3EE}" type="pres">
      <dgm:prSet presAssocID="{9F295AF5-67D9-410C-9D84-AEBD46FB9BBC}" presName="arrowWedge1" presStyleLbl="fgSibTrans2D1" presStyleIdx="0" presStyleCnt="3"/>
      <dgm:spPr/>
    </dgm:pt>
    <dgm:pt modelId="{0B4E7B4A-BA7D-4692-8633-B3AA5911D870}" type="pres">
      <dgm:prSet presAssocID="{82A808F8-8CE8-4FB2-9ADF-81FFEE6E5BFE}" presName="arrowWedge2" presStyleLbl="fgSibTrans2D1" presStyleIdx="1" presStyleCnt="3"/>
      <dgm:spPr/>
    </dgm:pt>
    <dgm:pt modelId="{BD18C84E-B583-494B-89AA-8332F91D3459}" type="pres">
      <dgm:prSet presAssocID="{6781F8B9-FCC6-4234-9B11-79A3052436F3}" presName="arrowWedge3" presStyleLbl="fgSibTrans2D1" presStyleIdx="2" presStyleCnt="3"/>
      <dgm:spPr/>
    </dgm:pt>
  </dgm:ptLst>
  <dgm:cxnLst>
    <dgm:cxn modelId="{BB54E03F-DE6E-4536-8B7D-D3D8CA88631A}" srcId="{D5933A2D-EAAD-4BBA-BB18-52E637E6541D}" destId="{ED4F6507-C394-4835-9966-64F309766AEB}" srcOrd="1" destOrd="0" parTransId="{3F60A7AB-7EDA-49CC-B160-BAC01EEE025B}" sibTransId="{82A808F8-8CE8-4FB2-9ADF-81FFEE6E5BFE}"/>
    <dgm:cxn modelId="{6DB81795-3AC0-4921-BCBA-D2069F8C2898}" type="presOf" srcId="{D5933A2D-EAAD-4BBA-BB18-52E637E6541D}" destId="{1DD00EE7-773B-462E-89FD-072EC6051D75}" srcOrd="0" destOrd="0" presId="urn:microsoft.com/office/officeart/2005/8/layout/cycle8"/>
    <dgm:cxn modelId="{10BDE5E7-8F31-4133-BF2C-5BBA5AF433D2}" type="presOf" srcId="{ED4F6507-C394-4835-9966-64F309766AEB}" destId="{2A6808BF-8673-4E8A-B5DE-325BBB80E4AF}" srcOrd="0" destOrd="0" presId="urn:microsoft.com/office/officeart/2005/8/layout/cycle8"/>
    <dgm:cxn modelId="{374ED0D7-434A-48A4-A539-CBC20E078C68}" type="presOf" srcId="{7181906D-3EC5-4E9E-8522-75D4768235EF}" destId="{9822A107-50F8-43C4-9B97-4E8D6109A0FF}" srcOrd="1" destOrd="0" presId="urn:microsoft.com/office/officeart/2005/8/layout/cycle8"/>
    <dgm:cxn modelId="{DD0524A2-2939-4B93-8607-6C35473CD7BE}" type="presOf" srcId="{ED4F6507-C394-4835-9966-64F309766AEB}" destId="{AB641264-441D-45B9-98D5-AA25CD898613}" srcOrd="1" destOrd="0" presId="urn:microsoft.com/office/officeart/2005/8/layout/cycle8"/>
    <dgm:cxn modelId="{B3FFDE66-C461-4C1F-BD5B-228457C42CF4}" srcId="{D5933A2D-EAAD-4BBA-BB18-52E637E6541D}" destId="{7181906D-3EC5-4E9E-8522-75D4768235EF}" srcOrd="2" destOrd="0" parTransId="{E67C3D09-9A45-45C1-9C43-303CFD9B2C08}" sibTransId="{6781F8B9-FCC6-4234-9B11-79A3052436F3}"/>
    <dgm:cxn modelId="{AB3016A8-AB59-41B7-8301-B6C40B2D566B}" type="presOf" srcId="{163957FD-E40A-4F61-A115-CB300380BFFA}" destId="{AF3BE474-0E04-4323-9E00-05210D4383F7}" srcOrd="0" destOrd="0" presId="urn:microsoft.com/office/officeart/2005/8/layout/cycle8"/>
    <dgm:cxn modelId="{75C338AA-554E-406B-8AB2-2E9943709BE8}" type="presOf" srcId="{7181906D-3EC5-4E9E-8522-75D4768235EF}" destId="{C0BF6F38-8BAF-4141-AC2A-822A7D542091}" srcOrd="0" destOrd="0" presId="urn:microsoft.com/office/officeart/2005/8/layout/cycle8"/>
    <dgm:cxn modelId="{AF6C0D58-559D-4D87-B3F8-65AB6830CAA4}" srcId="{D5933A2D-EAAD-4BBA-BB18-52E637E6541D}" destId="{163957FD-E40A-4F61-A115-CB300380BFFA}" srcOrd="0" destOrd="0" parTransId="{886658E0-5579-4A6B-B1CA-2EE930087E01}" sibTransId="{9F295AF5-67D9-410C-9D84-AEBD46FB9BBC}"/>
    <dgm:cxn modelId="{9C8DD042-FCEB-4A41-A552-4EDBF02E2B9D}" type="presOf" srcId="{163957FD-E40A-4F61-A115-CB300380BFFA}" destId="{10480225-3DC5-45FB-90C0-4F23EEBB820C}" srcOrd="1" destOrd="0" presId="urn:microsoft.com/office/officeart/2005/8/layout/cycle8"/>
    <dgm:cxn modelId="{BF53E9DA-6F41-4CFA-9B17-5204D2520407}" type="presParOf" srcId="{1DD00EE7-773B-462E-89FD-072EC6051D75}" destId="{AF3BE474-0E04-4323-9E00-05210D4383F7}" srcOrd="0" destOrd="0" presId="urn:microsoft.com/office/officeart/2005/8/layout/cycle8"/>
    <dgm:cxn modelId="{0C9012DF-782B-4E45-8C5E-BE3A3F6C4BEA}" type="presParOf" srcId="{1DD00EE7-773B-462E-89FD-072EC6051D75}" destId="{557D22DC-6DC2-409D-8F39-1E8BEC3DEEDE}" srcOrd="1" destOrd="0" presId="urn:microsoft.com/office/officeart/2005/8/layout/cycle8"/>
    <dgm:cxn modelId="{0146FF53-77A5-4FF4-B1C1-9B755CF4EAF9}" type="presParOf" srcId="{1DD00EE7-773B-462E-89FD-072EC6051D75}" destId="{AA6D9871-C6D2-4799-B1B1-BB34428BF54B}" srcOrd="2" destOrd="0" presId="urn:microsoft.com/office/officeart/2005/8/layout/cycle8"/>
    <dgm:cxn modelId="{5575D0CC-1074-4283-BB08-CA15A21AD3A0}" type="presParOf" srcId="{1DD00EE7-773B-462E-89FD-072EC6051D75}" destId="{10480225-3DC5-45FB-90C0-4F23EEBB820C}" srcOrd="3" destOrd="0" presId="urn:microsoft.com/office/officeart/2005/8/layout/cycle8"/>
    <dgm:cxn modelId="{7E26EC72-D710-46BC-B2F4-8169F9A84EB0}" type="presParOf" srcId="{1DD00EE7-773B-462E-89FD-072EC6051D75}" destId="{2A6808BF-8673-4E8A-B5DE-325BBB80E4AF}" srcOrd="4" destOrd="0" presId="urn:microsoft.com/office/officeart/2005/8/layout/cycle8"/>
    <dgm:cxn modelId="{31C52405-492C-4612-9BB7-8E6F3B1FBC6B}" type="presParOf" srcId="{1DD00EE7-773B-462E-89FD-072EC6051D75}" destId="{4384397F-CAD7-4100-A61E-CFC925F24212}" srcOrd="5" destOrd="0" presId="urn:microsoft.com/office/officeart/2005/8/layout/cycle8"/>
    <dgm:cxn modelId="{5B1AF5ED-1ED5-46A9-A3BF-46C2D5E90123}" type="presParOf" srcId="{1DD00EE7-773B-462E-89FD-072EC6051D75}" destId="{85E5FF37-CB48-4CB7-8972-6F8E5DE3D0B8}" srcOrd="6" destOrd="0" presId="urn:microsoft.com/office/officeart/2005/8/layout/cycle8"/>
    <dgm:cxn modelId="{08A806C5-F016-4B9D-9C68-3D474F81E9B2}" type="presParOf" srcId="{1DD00EE7-773B-462E-89FD-072EC6051D75}" destId="{AB641264-441D-45B9-98D5-AA25CD898613}" srcOrd="7" destOrd="0" presId="urn:microsoft.com/office/officeart/2005/8/layout/cycle8"/>
    <dgm:cxn modelId="{A7AA310E-CF46-4D9B-8495-91677E6D6617}" type="presParOf" srcId="{1DD00EE7-773B-462E-89FD-072EC6051D75}" destId="{C0BF6F38-8BAF-4141-AC2A-822A7D542091}" srcOrd="8" destOrd="0" presId="urn:microsoft.com/office/officeart/2005/8/layout/cycle8"/>
    <dgm:cxn modelId="{E29C3DCF-8085-4DEB-A84F-E9F3099E1E9D}" type="presParOf" srcId="{1DD00EE7-773B-462E-89FD-072EC6051D75}" destId="{4C5D4DDC-F316-443F-BD3C-8581D9739FF1}" srcOrd="9" destOrd="0" presId="urn:microsoft.com/office/officeart/2005/8/layout/cycle8"/>
    <dgm:cxn modelId="{D7AC207A-CE95-479F-BF22-9B2C4093C011}" type="presParOf" srcId="{1DD00EE7-773B-462E-89FD-072EC6051D75}" destId="{F28D90B0-1CDC-411F-B4CB-C8C927A18645}" srcOrd="10" destOrd="0" presId="urn:microsoft.com/office/officeart/2005/8/layout/cycle8"/>
    <dgm:cxn modelId="{125F61CE-B937-4CDC-860A-817875C85952}" type="presParOf" srcId="{1DD00EE7-773B-462E-89FD-072EC6051D75}" destId="{9822A107-50F8-43C4-9B97-4E8D6109A0FF}" srcOrd="11" destOrd="0" presId="urn:microsoft.com/office/officeart/2005/8/layout/cycle8"/>
    <dgm:cxn modelId="{8E7C7915-ED9F-4074-B444-2A7B57751A68}" type="presParOf" srcId="{1DD00EE7-773B-462E-89FD-072EC6051D75}" destId="{D6299A65-835E-4E5B-896C-E9B2D045E3EE}" srcOrd="12" destOrd="0" presId="urn:microsoft.com/office/officeart/2005/8/layout/cycle8"/>
    <dgm:cxn modelId="{74F81860-83BF-428D-BD07-A79E401CFCDC}" type="presParOf" srcId="{1DD00EE7-773B-462E-89FD-072EC6051D75}" destId="{0B4E7B4A-BA7D-4692-8633-B3AA5911D870}" srcOrd="13" destOrd="0" presId="urn:microsoft.com/office/officeart/2005/8/layout/cycle8"/>
    <dgm:cxn modelId="{19967122-529F-4871-B4F1-A8B5F16B1324}" type="presParOf" srcId="{1DD00EE7-773B-462E-89FD-072EC6051D75}" destId="{BD18C84E-B583-494B-89AA-8332F91D345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636A91-991C-4EFA-B4F0-45BE10CFFFA7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B18DE1D9-B06F-4277-B6CA-B646729B3159}">
      <dgm:prSet phldrT="[Текст]" custT="1"/>
      <dgm:spPr/>
      <dgm:t>
        <a:bodyPr/>
        <a:lstStyle/>
        <a:p>
          <a:r>
            <a:rPr lang="ru-RU" sz="2000" b="1" i="1" dirty="0" err="1" smtClean="0"/>
            <a:t>Муници-пальный</a:t>
          </a:r>
          <a:endParaRPr lang="ru-RU" sz="2000" b="1" i="1" dirty="0"/>
        </a:p>
      </dgm:t>
    </dgm:pt>
    <dgm:pt modelId="{6D747C5F-5AF2-493C-9666-5111DBD3637D}" type="parTrans" cxnId="{1BD0F428-EDFD-4CF4-828A-B7C45ECEB2D3}">
      <dgm:prSet/>
      <dgm:spPr/>
      <dgm:t>
        <a:bodyPr/>
        <a:lstStyle/>
        <a:p>
          <a:endParaRPr lang="ru-RU"/>
        </a:p>
      </dgm:t>
    </dgm:pt>
    <dgm:pt modelId="{F549B20E-1D15-4C24-A7C4-30C2F0D4E78D}" type="sibTrans" cxnId="{1BD0F428-EDFD-4CF4-828A-B7C45ECEB2D3}">
      <dgm:prSet/>
      <dgm:spPr/>
      <dgm:t>
        <a:bodyPr/>
        <a:lstStyle/>
        <a:p>
          <a:endParaRPr lang="ru-RU"/>
        </a:p>
      </dgm:t>
    </dgm:pt>
    <dgm:pt modelId="{AB7BA15D-2F5F-49C5-9198-647F6C7F5F67}">
      <dgm:prSet phldrT="[Текст]" custT="1"/>
      <dgm:spPr/>
      <dgm:t>
        <a:bodyPr/>
        <a:lstStyle/>
        <a:p>
          <a:r>
            <a:rPr lang="ru-RU" sz="1800" b="1" i="1" dirty="0" smtClean="0"/>
            <a:t>Сете-вой</a:t>
          </a:r>
          <a:endParaRPr lang="ru-RU" sz="1800" b="1" i="1" dirty="0"/>
        </a:p>
      </dgm:t>
    </dgm:pt>
    <dgm:pt modelId="{5D8BC190-CD35-40AD-9FA5-55B3E79EE62A}" type="parTrans" cxnId="{3BBF8044-DFB8-4DFF-B243-ABD6E505076B}">
      <dgm:prSet/>
      <dgm:spPr/>
      <dgm:t>
        <a:bodyPr/>
        <a:lstStyle/>
        <a:p>
          <a:endParaRPr lang="ru-RU"/>
        </a:p>
      </dgm:t>
    </dgm:pt>
    <dgm:pt modelId="{FE8336DF-D9C8-47DA-A6C9-0E92C7365A4D}" type="sibTrans" cxnId="{3BBF8044-DFB8-4DFF-B243-ABD6E505076B}">
      <dgm:prSet/>
      <dgm:spPr/>
      <dgm:t>
        <a:bodyPr/>
        <a:lstStyle/>
        <a:p>
          <a:endParaRPr lang="ru-RU"/>
        </a:p>
      </dgm:t>
    </dgm:pt>
    <dgm:pt modelId="{7CE61646-5DB8-441D-9EF4-A81F1E21722E}">
      <dgm:prSet phldrT="[Текст]" custT="1"/>
      <dgm:spPr/>
      <dgm:t>
        <a:bodyPr/>
        <a:lstStyle/>
        <a:p>
          <a:r>
            <a:rPr lang="ru-RU" sz="1600" b="1" i="1" dirty="0" err="1" smtClean="0"/>
            <a:t>Внутриорг</a:t>
          </a:r>
          <a:r>
            <a:rPr lang="ru-RU" sz="1600" b="1" i="1" dirty="0" smtClean="0"/>
            <a:t>.</a:t>
          </a:r>
          <a:endParaRPr lang="ru-RU" sz="1600" b="1" i="1" dirty="0"/>
        </a:p>
      </dgm:t>
    </dgm:pt>
    <dgm:pt modelId="{88C5FB7F-55F2-4644-BEF2-A438ECD3442B}" type="parTrans" cxnId="{6CA473AD-EF62-4F90-B19F-DBB551796CC7}">
      <dgm:prSet/>
      <dgm:spPr/>
      <dgm:t>
        <a:bodyPr/>
        <a:lstStyle/>
        <a:p>
          <a:endParaRPr lang="ru-RU"/>
        </a:p>
      </dgm:t>
    </dgm:pt>
    <dgm:pt modelId="{213F712E-49C9-4417-B9CA-E7CFC4FE0AA8}" type="sibTrans" cxnId="{6CA473AD-EF62-4F90-B19F-DBB551796CC7}">
      <dgm:prSet/>
      <dgm:spPr/>
      <dgm:t>
        <a:bodyPr/>
        <a:lstStyle/>
        <a:p>
          <a:endParaRPr lang="ru-RU"/>
        </a:p>
      </dgm:t>
    </dgm:pt>
    <dgm:pt modelId="{F4DF8F39-A6B6-446E-AF6C-AE23E3833434}" type="pres">
      <dgm:prSet presAssocID="{67636A91-991C-4EFA-B4F0-45BE10CFFFA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BFB96D8-01CD-4FCF-91D3-28492BE07945}" type="pres">
      <dgm:prSet presAssocID="{B18DE1D9-B06F-4277-B6CA-B646729B3159}" presName="gear1" presStyleLbl="node1" presStyleIdx="0" presStyleCnt="3" custScaleX="111900" custLinFactNeighborX="2636" custLinFactNeighborY="23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34B0F-CD30-46F7-8207-61EA6B4A3268}" type="pres">
      <dgm:prSet presAssocID="{B18DE1D9-B06F-4277-B6CA-B646729B3159}" presName="gear1srcNode" presStyleLbl="node1" presStyleIdx="0" presStyleCnt="3"/>
      <dgm:spPr/>
      <dgm:t>
        <a:bodyPr/>
        <a:lstStyle/>
        <a:p>
          <a:endParaRPr lang="ru-RU"/>
        </a:p>
      </dgm:t>
    </dgm:pt>
    <dgm:pt modelId="{1A1C37D9-7A5A-479A-A445-B344F805B18B}" type="pres">
      <dgm:prSet presAssocID="{B18DE1D9-B06F-4277-B6CA-B646729B3159}" presName="gear1dstNode" presStyleLbl="node1" presStyleIdx="0" presStyleCnt="3"/>
      <dgm:spPr/>
      <dgm:t>
        <a:bodyPr/>
        <a:lstStyle/>
        <a:p>
          <a:endParaRPr lang="ru-RU"/>
        </a:p>
      </dgm:t>
    </dgm:pt>
    <dgm:pt modelId="{34A41ADC-DE7A-491C-ABE9-2397E0E5F050}" type="pres">
      <dgm:prSet presAssocID="{AB7BA15D-2F5F-49C5-9198-647F6C7F5F67}" presName="gear2" presStyleLbl="node1" presStyleIdx="1" presStyleCnt="3" custScaleX="136354" custScaleY="113673" custLinFactNeighborX="-5559" custLinFactNeighborY="-39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56799-A23A-4F41-9467-52712746197A}" type="pres">
      <dgm:prSet presAssocID="{AB7BA15D-2F5F-49C5-9198-647F6C7F5F67}" presName="gear2srcNode" presStyleLbl="node1" presStyleIdx="1" presStyleCnt="3"/>
      <dgm:spPr/>
      <dgm:t>
        <a:bodyPr/>
        <a:lstStyle/>
        <a:p>
          <a:endParaRPr lang="ru-RU"/>
        </a:p>
      </dgm:t>
    </dgm:pt>
    <dgm:pt modelId="{D1BC7CF2-1C1A-4977-878E-1991995F4A8C}" type="pres">
      <dgm:prSet presAssocID="{AB7BA15D-2F5F-49C5-9198-647F6C7F5F67}" presName="gear2dstNode" presStyleLbl="node1" presStyleIdx="1" presStyleCnt="3"/>
      <dgm:spPr/>
      <dgm:t>
        <a:bodyPr/>
        <a:lstStyle/>
        <a:p>
          <a:endParaRPr lang="ru-RU"/>
        </a:p>
      </dgm:t>
    </dgm:pt>
    <dgm:pt modelId="{7275C66B-18E7-4873-BCDD-83B0E90F342D}" type="pres">
      <dgm:prSet presAssocID="{7CE61646-5DB8-441D-9EF4-A81F1E21722E}" presName="gear3" presStyleLbl="node1" presStyleIdx="2" presStyleCnt="3" custScaleX="116692" custScaleY="112352" custLinFactNeighborX="7917" custLinFactNeighborY="311"/>
      <dgm:spPr/>
      <dgm:t>
        <a:bodyPr/>
        <a:lstStyle/>
        <a:p>
          <a:endParaRPr lang="ru-RU"/>
        </a:p>
      </dgm:t>
    </dgm:pt>
    <dgm:pt modelId="{EDE472A0-E837-45A4-94BF-D15C03849656}" type="pres">
      <dgm:prSet presAssocID="{7CE61646-5DB8-441D-9EF4-A81F1E21722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E3DE4-5A2A-4B8F-8476-2D3EB6E3E577}" type="pres">
      <dgm:prSet presAssocID="{7CE61646-5DB8-441D-9EF4-A81F1E21722E}" presName="gear3srcNode" presStyleLbl="node1" presStyleIdx="2" presStyleCnt="3"/>
      <dgm:spPr/>
      <dgm:t>
        <a:bodyPr/>
        <a:lstStyle/>
        <a:p>
          <a:endParaRPr lang="ru-RU"/>
        </a:p>
      </dgm:t>
    </dgm:pt>
    <dgm:pt modelId="{28649F91-BED0-443C-94FB-F104E4581207}" type="pres">
      <dgm:prSet presAssocID="{7CE61646-5DB8-441D-9EF4-A81F1E21722E}" presName="gear3dstNode" presStyleLbl="node1" presStyleIdx="2" presStyleCnt="3"/>
      <dgm:spPr/>
      <dgm:t>
        <a:bodyPr/>
        <a:lstStyle/>
        <a:p>
          <a:endParaRPr lang="ru-RU"/>
        </a:p>
      </dgm:t>
    </dgm:pt>
    <dgm:pt modelId="{1A33DD42-9DE3-4C03-8091-C2C70706EE3F}" type="pres">
      <dgm:prSet presAssocID="{F549B20E-1D15-4C24-A7C4-30C2F0D4E78D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B6CB3DAE-4175-4C64-BB2D-18114BDF94E0}" type="pres">
      <dgm:prSet presAssocID="{FE8336DF-D9C8-47DA-A6C9-0E92C7365A4D}" presName="connector2" presStyleLbl="sibTrans2D1" presStyleIdx="1" presStyleCnt="3" custLinFactNeighborX="-13347" custLinFactNeighborY="-3370"/>
      <dgm:spPr/>
      <dgm:t>
        <a:bodyPr/>
        <a:lstStyle/>
        <a:p>
          <a:endParaRPr lang="ru-RU"/>
        </a:p>
      </dgm:t>
    </dgm:pt>
    <dgm:pt modelId="{C36CC154-E1CF-40FA-A804-B7335025E414}" type="pres">
      <dgm:prSet presAssocID="{213F712E-49C9-4417-B9CA-E7CFC4FE0AA8}" presName="connector3" presStyleLbl="sibTrans2D1" presStyleIdx="2" presStyleCnt="3" custLinFactNeighborX="2558" custLinFactNeighborY="-1711"/>
      <dgm:spPr/>
      <dgm:t>
        <a:bodyPr/>
        <a:lstStyle/>
        <a:p>
          <a:endParaRPr lang="ru-RU"/>
        </a:p>
      </dgm:t>
    </dgm:pt>
  </dgm:ptLst>
  <dgm:cxnLst>
    <dgm:cxn modelId="{38C46E91-2847-40EC-B4EE-394E4050582D}" type="presOf" srcId="{F549B20E-1D15-4C24-A7C4-30C2F0D4E78D}" destId="{1A33DD42-9DE3-4C03-8091-C2C70706EE3F}" srcOrd="0" destOrd="0" presId="urn:microsoft.com/office/officeart/2005/8/layout/gear1"/>
    <dgm:cxn modelId="{6C154E27-FEE6-4ED5-BC9F-83D3403A35BE}" type="presOf" srcId="{B18DE1D9-B06F-4277-B6CA-B646729B3159}" destId="{1A1C37D9-7A5A-479A-A445-B344F805B18B}" srcOrd="2" destOrd="0" presId="urn:microsoft.com/office/officeart/2005/8/layout/gear1"/>
    <dgm:cxn modelId="{D3F7874A-7A09-4B1C-83DE-B3374449B1D3}" type="presOf" srcId="{67636A91-991C-4EFA-B4F0-45BE10CFFFA7}" destId="{F4DF8F39-A6B6-446E-AF6C-AE23E3833434}" srcOrd="0" destOrd="0" presId="urn:microsoft.com/office/officeart/2005/8/layout/gear1"/>
    <dgm:cxn modelId="{D2E87CEA-B094-4463-9F60-09091A3E84D5}" type="presOf" srcId="{7CE61646-5DB8-441D-9EF4-A81F1E21722E}" destId="{7275C66B-18E7-4873-BCDD-83B0E90F342D}" srcOrd="0" destOrd="0" presId="urn:microsoft.com/office/officeart/2005/8/layout/gear1"/>
    <dgm:cxn modelId="{469325BB-B0EB-42D1-9431-96EA63DB3C75}" type="presOf" srcId="{7CE61646-5DB8-441D-9EF4-A81F1E21722E}" destId="{28649F91-BED0-443C-94FB-F104E4581207}" srcOrd="3" destOrd="0" presId="urn:microsoft.com/office/officeart/2005/8/layout/gear1"/>
    <dgm:cxn modelId="{6CF47A67-D5AF-45E5-B32D-D9023FBE395F}" type="presOf" srcId="{B18DE1D9-B06F-4277-B6CA-B646729B3159}" destId="{25B34B0F-CD30-46F7-8207-61EA6B4A3268}" srcOrd="1" destOrd="0" presId="urn:microsoft.com/office/officeart/2005/8/layout/gear1"/>
    <dgm:cxn modelId="{3BBF8044-DFB8-4DFF-B243-ABD6E505076B}" srcId="{67636A91-991C-4EFA-B4F0-45BE10CFFFA7}" destId="{AB7BA15D-2F5F-49C5-9198-647F6C7F5F67}" srcOrd="1" destOrd="0" parTransId="{5D8BC190-CD35-40AD-9FA5-55B3E79EE62A}" sibTransId="{FE8336DF-D9C8-47DA-A6C9-0E92C7365A4D}"/>
    <dgm:cxn modelId="{DBB107AF-C3D8-4508-8201-8356F95360E0}" type="presOf" srcId="{213F712E-49C9-4417-B9CA-E7CFC4FE0AA8}" destId="{C36CC154-E1CF-40FA-A804-B7335025E414}" srcOrd="0" destOrd="0" presId="urn:microsoft.com/office/officeart/2005/8/layout/gear1"/>
    <dgm:cxn modelId="{23136680-58C5-4B92-8F78-478AEE7BA2D4}" type="presOf" srcId="{7CE61646-5DB8-441D-9EF4-A81F1E21722E}" destId="{240E3DE4-5A2A-4B8F-8476-2D3EB6E3E577}" srcOrd="2" destOrd="0" presId="urn:microsoft.com/office/officeart/2005/8/layout/gear1"/>
    <dgm:cxn modelId="{52F0138F-4B56-4350-A5BE-78ACDD677FF1}" type="presOf" srcId="{FE8336DF-D9C8-47DA-A6C9-0E92C7365A4D}" destId="{B6CB3DAE-4175-4C64-BB2D-18114BDF94E0}" srcOrd="0" destOrd="0" presId="urn:microsoft.com/office/officeart/2005/8/layout/gear1"/>
    <dgm:cxn modelId="{1A375F50-F756-4A2E-B231-AA86A49D9EA7}" type="presOf" srcId="{AB7BA15D-2F5F-49C5-9198-647F6C7F5F67}" destId="{82756799-A23A-4F41-9467-52712746197A}" srcOrd="1" destOrd="0" presId="urn:microsoft.com/office/officeart/2005/8/layout/gear1"/>
    <dgm:cxn modelId="{6CA473AD-EF62-4F90-B19F-DBB551796CC7}" srcId="{67636A91-991C-4EFA-B4F0-45BE10CFFFA7}" destId="{7CE61646-5DB8-441D-9EF4-A81F1E21722E}" srcOrd="2" destOrd="0" parTransId="{88C5FB7F-55F2-4644-BEF2-A438ECD3442B}" sibTransId="{213F712E-49C9-4417-B9CA-E7CFC4FE0AA8}"/>
    <dgm:cxn modelId="{FCBB5995-5106-4950-B1F6-259A4CA4D6AC}" type="presOf" srcId="{B18DE1D9-B06F-4277-B6CA-B646729B3159}" destId="{7BFB96D8-01CD-4FCF-91D3-28492BE07945}" srcOrd="0" destOrd="0" presId="urn:microsoft.com/office/officeart/2005/8/layout/gear1"/>
    <dgm:cxn modelId="{986AF197-F5E1-401E-9EA5-EE286F4A9600}" type="presOf" srcId="{AB7BA15D-2F5F-49C5-9198-647F6C7F5F67}" destId="{34A41ADC-DE7A-491C-ABE9-2397E0E5F050}" srcOrd="0" destOrd="0" presId="urn:microsoft.com/office/officeart/2005/8/layout/gear1"/>
    <dgm:cxn modelId="{1BD0F428-EDFD-4CF4-828A-B7C45ECEB2D3}" srcId="{67636A91-991C-4EFA-B4F0-45BE10CFFFA7}" destId="{B18DE1D9-B06F-4277-B6CA-B646729B3159}" srcOrd="0" destOrd="0" parTransId="{6D747C5F-5AF2-493C-9666-5111DBD3637D}" sibTransId="{F549B20E-1D15-4C24-A7C4-30C2F0D4E78D}"/>
    <dgm:cxn modelId="{50272781-7C81-4276-93A9-9F3208EDED31}" type="presOf" srcId="{7CE61646-5DB8-441D-9EF4-A81F1E21722E}" destId="{EDE472A0-E837-45A4-94BF-D15C03849656}" srcOrd="1" destOrd="0" presId="urn:microsoft.com/office/officeart/2005/8/layout/gear1"/>
    <dgm:cxn modelId="{3A6F32CD-A0E3-4EC1-B759-FB6B4C035FB1}" type="presOf" srcId="{AB7BA15D-2F5F-49C5-9198-647F6C7F5F67}" destId="{D1BC7CF2-1C1A-4977-878E-1991995F4A8C}" srcOrd="2" destOrd="0" presId="urn:microsoft.com/office/officeart/2005/8/layout/gear1"/>
    <dgm:cxn modelId="{FFA50262-3286-424D-9CC7-F2C245F1D9E8}" type="presParOf" srcId="{F4DF8F39-A6B6-446E-AF6C-AE23E3833434}" destId="{7BFB96D8-01CD-4FCF-91D3-28492BE07945}" srcOrd="0" destOrd="0" presId="urn:microsoft.com/office/officeart/2005/8/layout/gear1"/>
    <dgm:cxn modelId="{CC4FEE99-A077-4E04-82A3-2A146499C2E3}" type="presParOf" srcId="{F4DF8F39-A6B6-446E-AF6C-AE23E3833434}" destId="{25B34B0F-CD30-46F7-8207-61EA6B4A3268}" srcOrd="1" destOrd="0" presId="urn:microsoft.com/office/officeart/2005/8/layout/gear1"/>
    <dgm:cxn modelId="{904EA43E-1319-4406-981A-A15747C8D924}" type="presParOf" srcId="{F4DF8F39-A6B6-446E-AF6C-AE23E3833434}" destId="{1A1C37D9-7A5A-479A-A445-B344F805B18B}" srcOrd="2" destOrd="0" presId="urn:microsoft.com/office/officeart/2005/8/layout/gear1"/>
    <dgm:cxn modelId="{2BD75AD0-C1A6-459E-8A39-8AC46A8B4639}" type="presParOf" srcId="{F4DF8F39-A6B6-446E-AF6C-AE23E3833434}" destId="{34A41ADC-DE7A-491C-ABE9-2397E0E5F050}" srcOrd="3" destOrd="0" presId="urn:microsoft.com/office/officeart/2005/8/layout/gear1"/>
    <dgm:cxn modelId="{4EBFD9E3-EA08-43D6-A401-FF7E9A7988E1}" type="presParOf" srcId="{F4DF8F39-A6B6-446E-AF6C-AE23E3833434}" destId="{82756799-A23A-4F41-9467-52712746197A}" srcOrd="4" destOrd="0" presId="urn:microsoft.com/office/officeart/2005/8/layout/gear1"/>
    <dgm:cxn modelId="{A6484C05-BA01-4B28-AC43-85363828F446}" type="presParOf" srcId="{F4DF8F39-A6B6-446E-AF6C-AE23E3833434}" destId="{D1BC7CF2-1C1A-4977-878E-1991995F4A8C}" srcOrd="5" destOrd="0" presId="urn:microsoft.com/office/officeart/2005/8/layout/gear1"/>
    <dgm:cxn modelId="{EB3B15B7-9C9F-470A-BAE8-A0748C99F233}" type="presParOf" srcId="{F4DF8F39-A6B6-446E-AF6C-AE23E3833434}" destId="{7275C66B-18E7-4873-BCDD-83B0E90F342D}" srcOrd="6" destOrd="0" presId="urn:microsoft.com/office/officeart/2005/8/layout/gear1"/>
    <dgm:cxn modelId="{48DA4404-372C-4E3A-B970-1E0E960C9D4D}" type="presParOf" srcId="{F4DF8F39-A6B6-446E-AF6C-AE23E3833434}" destId="{EDE472A0-E837-45A4-94BF-D15C03849656}" srcOrd="7" destOrd="0" presId="urn:microsoft.com/office/officeart/2005/8/layout/gear1"/>
    <dgm:cxn modelId="{E9D71D5F-9FA9-46A3-858B-CCE019530B18}" type="presParOf" srcId="{F4DF8F39-A6B6-446E-AF6C-AE23E3833434}" destId="{240E3DE4-5A2A-4B8F-8476-2D3EB6E3E577}" srcOrd="8" destOrd="0" presId="urn:microsoft.com/office/officeart/2005/8/layout/gear1"/>
    <dgm:cxn modelId="{4EC10703-D153-4331-BDC6-71041DA7E08F}" type="presParOf" srcId="{F4DF8F39-A6B6-446E-AF6C-AE23E3833434}" destId="{28649F91-BED0-443C-94FB-F104E4581207}" srcOrd="9" destOrd="0" presId="urn:microsoft.com/office/officeart/2005/8/layout/gear1"/>
    <dgm:cxn modelId="{9E05594C-0DB5-45F4-B16E-71FE1800AE61}" type="presParOf" srcId="{F4DF8F39-A6B6-446E-AF6C-AE23E3833434}" destId="{1A33DD42-9DE3-4C03-8091-C2C70706EE3F}" srcOrd="10" destOrd="0" presId="urn:microsoft.com/office/officeart/2005/8/layout/gear1"/>
    <dgm:cxn modelId="{790AA179-66DB-4130-B691-DCE1B2F50533}" type="presParOf" srcId="{F4DF8F39-A6B6-446E-AF6C-AE23E3833434}" destId="{B6CB3DAE-4175-4C64-BB2D-18114BDF94E0}" srcOrd="11" destOrd="0" presId="urn:microsoft.com/office/officeart/2005/8/layout/gear1"/>
    <dgm:cxn modelId="{E8613326-19D0-4CAA-99D9-82AF85C10C72}" type="presParOf" srcId="{F4DF8F39-A6B6-446E-AF6C-AE23E3833434}" destId="{C36CC154-E1CF-40FA-A804-B7335025E41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7CCA93-7DFF-4A2C-A18F-A0E00E490680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6E7EFF-A925-4161-8AF8-A00E0F75202A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ОУ 2</a:t>
          </a:r>
          <a:endParaRPr lang="ru-RU" dirty="0"/>
        </a:p>
      </dgm:t>
    </dgm:pt>
    <dgm:pt modelId="{B76A5432-EADD-440E-A6A6-645330FC3E36}" type="parTrans" cxnId="{DA081986-7CFD-4991-BB2D-407978B67A8F}">
      <dgm:prSet/>
      <dgm:spPr/>
      <dgm:t>
        <a:bodyPr/>
        <a:lstStyle/>
        <a:p>
          <a:endParaRPr lang="ru-RU"/>
        </a:p>
      </dgm:t>
    </dgm:pt>
    <dgm:pt modelId="{0BDA4B91-EC0B-4108-8068-B99E50F8D360}" type="sibTrans" cxnId="{DA081986-7CFD-4991-BB2D-407978B67A8F}">
      <dgm:prSet/>
      <dgm:spPr>
        <a:noFill/>
      </dgm:spPr>
      <dgm:t>
        <a:bodyPr/>
        <a:lstStyle/>
        <a:p>
          <a:endParaRPr lang="ru-RU"/>
        </a:p>
      </dgm:t>
    </dgm:pt>
    <dgm:pt modelId="{6CBA97BD-2A32-45B5-9E84-8F77E7C57D88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ОУ 3</a:t>
          </a:r>
          <a:endParaRPr lang="ru-RU" dirty="0"/>
        </a:p>
      </dgm:t>
    </dgm:pt>
    <dgm:pt modelId="{986F2F6D-CFDC-4783-B095-516BAE38AD82}" type="parTrans" cxnId="{3B56CD72-F6F6-47F6-B5A7-98B044098F6B}">
      <dgm:prSet/>
      <dgm:spPr/>
      <dgm:t>
        <a:bodyPr/>
        <a:lstStyle/>
        <a:p>
          <a:endParaRPr lang="ru-RU"/>
        </a:p>
      </dgm:t>
    </dgm:pt>
    <dgm:pt modelId="{39440F70-9706-47D5-8587-7F75FD95FEC5}" type="sibTrans" cxnId="{3B56CD72-F6F6-47F6-B5A7-98B044098F6B}">
      <dgm:prSet/>
      <dgm:spPr>
        <a:noFill/>
      </dgm:spPr>
      <dgm:t>
        <a:bodyPr/>
        <a:lstStyle/>
        <a:p>
          <a:endParaRPr lang="ru-RU"/>
        </a:p>
      </dgm:t>
    </dgm:pt>
    <dgm:pt modelId="{EF59B8C1-01C3-469D-9EB6-3A9A23683C11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/>
            <a:t>ОУ 1</a:t>
          </a:r>
          <a:endParaRPr lang="ru-RU" dirty="0"/>
        </a:p>
      </dgm:t>
    </dgm:pt>
    <dgm:pt modelId="{9A2574FD-0854-4979-97E8-1EE015B792FC}" type="parTrans" cxnId="{5FCB36B6-D768-4B36-8B82-D1C006FAEB80}">
      <dgm:prSet/>
      <dgm:spPr/>
      <dgm:t>
        <a:bodyPr/>
        <a:lstStyle/>
        <a:p>
          <a:endParaRPr lang="ru-RU"/>
        </a:p>
      </dgm:t>
    </dgm:pt>
    <dgm:pt modelId="{0B66FB31-4EFB-40F4-98A8-79221445B5B8}" type="sibTrans" cxnId="{5FCB36B6-D768-4B36-8B82-D1C006FAEB80}">
      <dgm:prSet/>
      <dgm:spPr>
        <a:noFill/>
      </dgm:spPr>
      <dgm:t>
        <a:bodyPr/>
        <a:lstStyle/>
        <a:p>
          <a:endParaRPr lang="ru-RU"/>
        </a:p>
      </dgm:t>
    </dgm:pt>
    <dgm:pt modelId="{E22A4FBE-8473-425C-9150-B02BB43A076A}" type="pres">
      <dgm:prSet presAssocID="{5D7CCA93-7DFF-4A2C-A18F-A0E00E490680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AA1F1CEF-EC97-4312-9063-E06899ABC912}" type="pres">
      <dgm:prSet presAssocID="{A36E7EFF-A925-4161-8AF8-A00E0F75202A}" presName="text1" presStyleCnt="0"/>
      <dgm:spPr/>
    </dgm:pt>
    <dgm:pt modelId="{FF8CDB33-C2B6-48BC-BC60-80EDA701B6B9}" type="pres">
      <dgm:prSet presAssocID="{A36E7EFF-A925-4161-8AF8-A00E0F75202A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07A7E-449E-4452-8171-95843A0000BB}" type="pres">
      <dgm:prSet presAssocID="{A36E7EFF-A925-4161-8AF8-A00E0F75202A}" presName="textaccent1" presStyleCnt="0"/>
      <dgm:spPr/>
    </dgm:pt>
    <dgm:pt modelId="{39467635-6B14-473A-8639-BBBDBD853FCF}" type="pres">
      <dgm:prSet presAssocID="{A36E7EFF-A925-4161-8AF8-A00E0F75202A}" presName="accentRepeatNode" presStyleLbl="solidAlignAcc1" presStyleIdx="0" presStyleCnt="6"/>
      <dgm:spPr/>
    </dgm:pt>
    <dgm:pt modelId="{FD07FF24-07CD-404A-B3EA-82028132085E}" type="pres">
      <dgm:prSet presAssocID="{0BDA4B91-EC0B-4108-8068-B99E50F8D360}" presName="image1" presStyleCnt="0"/>
      <dgm:spPr/>
    </dgm:pt>
    <dgm:pt modelId="{0840C34A-D693-4B5D-AC08-0FA53D746E03}" type="pres">
      <dgm:prSet presAssocID="{0BDA4B91-EC0B-4108-8068-B99E50F8D360}" presName="imageRepeatNode" presStyleLbl="alignAcc1" presStyleIdx="0" presStyleCnt="3" custScaleX="81029" custScaleY="61061" custLinFactNeighborX="87695" custLinFactNeighborY="58622"/>
      <dgm:spPr/>
      <dgm:t>
        <a:bodyPr/>
        <a:lstStyle/>
        <a:p>
          <a:endParaRPr lang="ru-RU"/>
        </a:p>
      </dgm:t>
    </dgm:pt>
    <dgm:pt modelId="{E1F3C7E9-2CC5-4962-BFA3-AA8533D36063}" type="pres">
      <dgm:prSet presAssocID="{0BDA4B91-EC0B-4108-8068-B99E50F8D360}" presName="imageaccent1" presStyleCnt="0"/>
      <dgm:spPr/>
    </dgm:pt>
    <dgm:pt modelId="{55D6F115-412B-4847-A603-204257D162EB}" type="pres">
      <dgm:prSet presAssocID="{0BDA4B91-EC0B-4108-8068-B99E50F8D360}" presName="accentRepeatNode" presStyleLbl="solidAlignAcc1" presStyleIdx="1" presStyleCnt="6" custLinFactX="100000" custLinFactY="-177646" custLinFactNeighborX="126027" custLinFactNeighborY="-200000"/>
      <dgm:spPr/>
    </dgm:pt>
    <dgm:pt modelId="{AD1E1353-CE39-497C-8BE3-343F2CA5D412}" type="pres">
      <dgm:prSet presAssocID="{6CBA97BD-2A32-45B5-9E84-8F77E7C57D88}" presName="text2" presStyleCnt="0"/>
      <dgm:spPr/>
    </dgm:pt>
    <dgm:pt modelId="{B5E5DAE6-84B1-4C08-BFA7-1C87510A2914}" type="pres">
      <dgm:prSet presAssocID="{6CBA97BD-2A32-45B5-9E84-8F77E7C57D88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237A3-11FE-4C8C-909C-A52700721A37}" type="pres">
      <dgm:prSet presAssocID="{6CBA97BD-2A32-45B5-9E84-8F77E7C57D88}" presName="textaccent2" presStyleCnt="0"/>
      <dgm:spPr/>
    </dgm:pt>
    <dgm:pt modelId="{8B20CD7E-6E11-417B-9358-CE99BB63B26E}" type="pres">
      <dgm:prSet presAssocID="{6CBA97BD-2A32-45B5-9E84-8F77E7C57D88}" presName="accentRepeatNode" presStyleLbl="solidAlignAcc1" presStyleIdx="2" presStyleCnt="6"/>
      <dgm:spPr/>
    </dgm:pt>
    <dgm:pt modelId="{554CA1ED-6BB2-424B-A835-ED87FD476BD3}" type="pres">
      <dgm:prSet presAssocID="{39440F70-9706-47D5-8587-7F75FD95FEC5}" presName="image2" presStyleCnt="0"/>
      <dgm:spPr/>
    </dgm:pt>
    <dgm:pt modelId="{6F81F558-48CD-446D-92CC-81B644D56CA5}" type="pres">
      <dgm:prSet presAssocID="{39440F70-9706-47D5-8587-7F75FD95FEC5}" presName="imageRepeatNode" presStyleLbl="alignAcc1" presStyleIdx="1" presStyleCnt="3" custScaleX="74298" custScaleY="50419" custLinFactNeighborX="-84840" custLinFactNeighborY="-58213"/>
      <dgm:spPr/>
      <dgm:t>
        <a:bodyPr/>
        <a:lstStyle/>
        <a:p>
          <a:endParaRPr lang="ru-RU"/>
        </a:p>
      </dgm:t>
    </dgm:pt>
    <dgm:pt modelId="{388E1A2C-29A5-41B5-894E-B1056E28506A}" type="pres">
      <dgm:prSet presAssocID="{39440F70-9706-47D5-8587-7F75FD95FEC5}" presName="imageaccent2" presStyleCnt="0"/>
      <dgm:spPr/>
    </dgm:pt>
    <dgm:pt modelId="{9F8BD196-7EF8-4BE2-992C-2599667FED3F}" type="pres">
      <dgm:prSet presAssocID="{39440F70-9706-47D5-8587-7F75FD95FEC5}" presName="accentRepeatNode" presStyleLbl="solidAlignAcc1" presStyleIdx="3" presStyleCnt="6" custLinFactX="-400000" custLinFactY="-300000" custLinFactNeighborX="-487426" custLinFactNeighborY="-311199"/>
      <dgm:spPr/>
    </dgm:pt>
    <dgm:pt modelId="{8C087723-4180-4ACA-A2B9-6D6E21FF76F5}" type="pres">
      <dgm:prSet presAssocID="{EF59B8C1-01C3-469D-9EB6-3A9A23683C11}" presName="text3" presStyleCnt="0"/>
      <dgm:spPr/>
    </dgm:pt>
    <dgm:pt modelId="{288015EB-32FA-4DBC-8D02-5C021BF8AB6E}" type="pres">
      <dgm:prSet presAssocID="{EF59B8C1-01C3-469D-9EB6-3A9A23683C11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1CDAF-555F-49D5-877E-05366EB8CC48}" type="pres">
      <dgm:prSet presAssocID="{EF59B8C1-01C3-469D-9EB6-3A9A23683C11}" presName="textaccent3" presStyleCnt="0"/>
      <dgm:spPr/>
    </dgm:pt>
    <dgm:pt modelId="{7010888A-9305-4DF0-B18F-B46AB5FD844A}" type="pres">
      <dgm:prSet presAssocID="{EF59B8C1-01C3-469D-9EB6-3A9A23683C11}" presName="accentRepeatNode" presStyleLbl="solidAlignAcc1" presStyleIdx="4" presStyleCnt="6"/>
      <dgm:spPr/>
    </dgm:pt>
    <dgm:pt modelId="{DBAE60E9-683E-43B7-A3D9-4517F5341C59}" type="pres">
      <dgm:prSet presAssocID="{0B66FB31-4EFB-40F4-98A8-79221445B5B8}" presName="image3" presStyleCnt="0"/>
      <dgm:spPr/>
    </dgm:pt>
    <dgm:pt modelId="{49C63227-01B2-4861-B8E8-ADA7E2377324}" type="pres">
      <dgm:prSet presAssocID="{0B66FB31-4EFB-40F4-98A8-79221445B5B8}" presName="imageRepeatNode" presStyleLbl="alignAcc1" presStyleIdx="2" presStyleCnt="3" custScaleX="74434" custScaleY="59079" custLinFactNeighborX="-84841" custLinFactNeighborY="58005"/>
      <dgm:spPr/>
      <dgm:t>
        <a:bodyPr/>
        <a:lstStyle/>
        <a:p>
          <a:endParaRPr lang="ru-RU"/>
        </a:p>
      </dgm:t>
    </dgm:pt>
    <dgm:pt modelId="{E76B1DCA-D32E-49BC-BF42-4E91F165EF40}" type="pres">
      <dgm:prSet presAssocID="{0B66FB31-4EFB-40F4-98A8-79221445B5B8}" presName="imageaccent3" presStyleCnt="0"/>
      <dgm:spPr/>
    </dgm:pt>
    <dgm:pt modelId="{AB6CE47A-CCEB-40AA-8148-88CEAE5F352C}" type="pres">
      <dgm:prSet presAssocID="{0B66FB31-4EFB-40F4-98A8-79221445B5B8}" presName="accentRepeatNode" presStyleLbl="solidAlignAcc1" presStyleIdx="5" presStyleCnt="6" custLinFactX="24458" custLinFactY="200000" custLinFactNeighborX="100000" custLinFactNeighborY="217097"/>
      <dgm:spPr/>
    </dgm:pt>
  </dgm:ptLst>
  <dgm:cxnLst>
    <dgm:cxn modelId="{8D944F57-24FF-4172-BDBF-0BDE89D108BB}" type="presOf" srcId="{5D7CCA93-7DFF-4A2C-A18F-A0E00E490680}" destId="{E22A4FBE-8473-425C-9150-B02BB43A076A}" srcOrd="0" destOrd="0" presId="urn:microsoft.com/office/officeart/2008/layout/HexagonCluster"/>
    <dgm:cxn modelId="{9B37130B-0E06-43C3-9A73-DBDB128EC2EE}" type="presOf" srcId="{39440F70-9706-47D5-8587-7F75FD95FEC5}" destId="{6F81F558-48CD-446D-92CC-81B644D56CA5}" srcOrd="0" destOrd="0" presId="urn:microsoft.com/office/officeart/2008/layout/HexagonCluster"/>
    <dgm:cxn modelId="{3B56CD72-F6F6-47F6-B5A7-98B044098F6B}" srcId="{5D7CCA93-7DFF-4A2C-A18F-A0E00E490680}" destId="{6CBA97BD-2A32-45B5-9E84-8F77E7C57D88}" srcOrd="1" destOrd="0" parTransId="{986F2F6D-CFDC-4783-B095-516BAE38AD82}" sibTransId="{39440F70-9706-47D5-8587-7F75FD95FEC5}"/>
    <dgm:cxn modelId="{C9B5A6BC-9EC0-4D22-99DE-64233F39EDE3}" type="presOf" srcId="{EF59B8C1-01C3-469D-9EB6-3A9A23683C11}" destId="{288015EB-32FA-4DBC-8D02-5C021BF8AB6E}" srcOrd="0" destOrd="0" presId="urn:microsoft.com/office/officeart/2008/layout/HexagonCluster"/>
    <dgm:cxn modelId="{DCD334DE-06C4-4CA2-A978-68D931399E8D}" type="presOf" srcId="{0B66FB31-4EFB-40F4-98A8-79221445B5B8}" destId="{49C63227-01B2-4861-B8E8-ADA7E2377324}" srcOrd="0" destOrd="0" presId="urn:microsoft.com/office/officeart/2008/layout/HexagonCluster"/>
    <dgm:cxn modelId="{5FCB36B6-D768-4B36-8B82-D1C006FAEB80}" srcId="{5D7CCA93-7DFF-4A2C-A18F-A0E00E490680}" destId="{EF59B8C1-01C3-469D-9EB6-3A9A23683C11}" srcOrd="2" destOrd="0" parTransId="{9A2574FD-0854-4979-97E8-1EE015B792FC}" sibTransId="{0B66FB31-4EFB-40F4-98A8-79221445B5B8}"/>
    <dgm:cxn modelId="{D9FD13AE-374A-4AF6-A48B-90EEA8970984}" type="presOf" srcId="{A36E7EFF-A925-4161-8AF8-A00E0F75202A}" destId="{FF8CDB33-C2B6-48BC-BC60-80EDA701B6B9}" srcOrd="0" destOrd="0" presId="urn:microsoft.com/office/officeart/2008/layout/HexagonCluster"/>
    <dgm:cxn modelId="{56ADC6D8-3766-4216-86F7-E6C8A2C64355}" type="presOf" srcId="{6CBA97BD-2A32-45B5-9E84-8F77E7C57D88}" destId="{B5E5DAE6-84B1-4C08-BFA7-1C87510A2914}" srcOrd="0" destOrd="0" presId="urn:microsoft.com/office/officeart/2008/layout/HexagonCluster"/>
    <dgm:cxn modelId="{55A3F9AE-BA28-4EC5-BB66-BF9F4BA9DF7B}" type="presOf" srcId="{0BDA4B91-EC0B-4108-8068-B99E50F8D360}" destId="{0840C34A-D693-4B5D-AC08-0FA53D746E03}" srcOrd="0" destOrd="0" presId="urn:microsoft.com/office/officeart/2008/layout/HexagonCluster"/>
    <dgm:cxn modelId="{DA081986-7CFD-4991-BB2D-407978B67A8F}" srcId="{5D7CCA93-7DFF-4A2C-A18F-A0E00E490680}" destId="{A36E7EFF-A925-4161-8AF8-A00E0F75202A}" srcOrd="0" destOrd="0" parTransId="{B76A5432-EADD-440E-A6A6-645330FC3E36}" sibTransId="{0BDA4B91-EC0B-4108-8068-B99E50F8D360}"/>
    <dgm:cxn modelId="{4E082DF5-6A29-45C9-A8C5-305F0372CB81}" type="presParOf" srcId="{E22A4FBE-8473-425C-9150-B02BB43A076A}" destId="{AA1F1CEF-EC97-4312-9063-E06899ABC912}" srcOrd="0" destOrd="0" presId="urn:microsoft.com/office/officeart/2008/layout/HexagonCluster"/>
    <dgm:cxn modelId="{D238B372-854B-4C83-9330-3AA18ADEF13B}" type="presParOf" srcId="{AA1F1CEF-EC97-4312-9063-E06899ABC912}" destId="{FF8CDB33-C2B6-48BC-BC60-80EDA701B6B9}" srcOrd="0" destOrd="0" presId="urn:microsoft.com/office/officeart/2008/layout/HexagonCluster"/>
    <dgm:cxn modelId="{F42882F8-407A-4BBF-B94C-7AC3DA2C6F5E}" type="presParOf" srcId="{E22A4FBE-8473-425C-9150-B02BB43A076A}" destId="{2D207A7E-449E-4452-8171-95843A0000BB}" srcOrd="1" destOrd="0" presId="urn:microsoft.com/office/officeart/2008/layout/HexagonCluster"/>
    <dgm:cxn modelId="{1EDD2D87-1EA6-4982-AA20-04AC05C1063C}" type="presParOf" srcId="{2D207A7E-449E-4452-8171-95843A0000BB}" destId="{39467635-6B14-473A-8639-BBBDBD853FCF}" srcOrd="0" destOrd="0" presId="urn:microsoft.com/office/officeart/2008/layout/HexagonCluster"/>
    <dgm:cxn modelId="{CD2AF019-977B-449A-AEBC-57F3E28D239E}" type="presParOf" srcId="{E22A4FBE-8473-425C-9150-B02BB43A076A}" destId="{FD07FF24-07CD-404A-B3EA-82028132085E}" srcOrd="2" destOrd="0" presId="urn:microsoft.com/office/officeart/2008/layout/HexagonCluster"/>
    <dgm:cxn modelId="{776B80D3-8DD7-4246-90C2-3A3088C8E51D}" type="presParOf" srcId="{FD07FF24-07CD-404A-B3EA-82028132085E}" destId="{0840C34A-D693-4B5D-AC08-0FA53D746E03}" srcOrd="0" destOrd="0" presId="urn:microsoft.com/office/officeart/2008/layout/HexagonCluster"/>
    <dgm:cxn modelId="{8821034D-30BE-41EE-87D6-684E8F67AC5D}" type="presParOf" srcId="{E22A4FBE-8473-425C-9150-B02BB43A076A}" destId="{E1F3C7E9-2CC5-4962-BFA3-AA8533D36063}" srcOrd="3" destOrd="0" presId="urn:microsoft.com/office/officeart/2008/layout/HexagonCluster"/>
    <dgm:cxn modelId="{0877A779-6CCC-4620-95B0-6A5E59E6C2DF}" type="presParOf" srcId="{E1F3C7E9-2CC5-4962-BFA3-AA8533D36063}" destId="{55D6F115-412B-4847-A603-204257D162EB}" srcOrd="0" destOrd="0" presId="urn:microsoft.com/office/officeart/2008/layout/HexagonCluster"/>
    <dgm:cxn modelId="{7F8D4980-C29F-430E-B69E-8617D3B073B5}" type="presParOf" srcId="{E22A4FBE-8473-425C-9150-B02BB43A076A}" destId="{AD1E1353-CE39-497C-8BE3-343F2CA5D412}" srcOrd="4" destOrd="0" presId="urn:microsoft.com/office/officeart/2008/layout/HexagonCluster"/>
    <dgm:cxn modelId="{41A386E1-4A18-48DD-9BB6-799BAB496500}" type="presParOf" srcId="{AD1E1353-CE39-497C-8BE3-343F2CA5D412}" destId="{B5E5DAE6-84B1-4C08-BFA7-1C87510A2914}" srcOrd="0" destOrd="0" presId="urn:microsoft.com/office/officeart/2008/layout/HexagonCluster"/>
    <dgm:cxn modelId="{D1ED5061-6864-4043-8C05-2779A87BCB52}" type="presParOf" srcId="{E22A4FBE-8473-425C-9150-B02BB43A076A}" destId="{DA2237A3-11FE-4C8C-909C-A52700721A37}" srcOrd="5" destOrd="0" presId="urn:microsoft.com/office/officeart/2008/layout/HexagonCluster"/>
    <dgm:cxn modelId="{117575FE-98CF-4624-9075-DF142986DACA}" type="presParOf" srcId="{DA2237A3-11FE-4C8C-909C-A52700721A37}" destId="{8B20CD7E-6E11-417B-9358-CE99BB63B26E}" srcOrd="0" destOrd="0" presId="urn:microsoft.com/office/officeart/2008/layout/HexagonCluster"/>
    <dgm:cxn modelId="{ED150E5C-B71F-4980-89DB-EBB6FB2A52DD}" type="presParOf" srcId="{E22A4FBE-8473-425C-9150-B02BB43A076A}" destId="{554CA1ED-6BB2-424B-A835-ED87FD476BD3}" srcOrd="6" destOrd="0" presId="urn:microsoft.com/office/officeart/2008/layout/HexagonCluster"/>
    <dgm:cxn modelId="{212C5D6E-4BF0-4F6A-BEBA-375292BA3ED2}" type="presParOf" srcId="{554CA1ED-6BB2-424B-A835-ED87FD476BD3}" destId="{6F81F558-48CD-446D-92CC-81B644D56CA5}" srcOrd="0" destOrd="0" presId="urn:microsoft.com/office/officeart/2008/layout/HexagonCluster"/>
    <dgm:cxn modelId="{266950C8-AA96-4AD7-B805-9EB59891A363}" type="presParOf" srcId="{E22A4FBE-8473-425C-9150-B02BB43A076A}" destId="{388E1A2C-29A5-41B5-894E-B1056E28506A}" srcOrd="7" destOrd="0" presId="urn:microsoft.com/office/officeart/2008/layout/HexagonCluster"/>
    <dgm:cxn modelId="{B8AF3829-71D6-4D2A-82AB-9FEA95D7464E}" type="presParOf" srcId="{388E1A2C-29A5-41B5-894E-B1056E28506A}" destId="{9F8BD196-7EF8-4BE2-992C-2599667FED3F}" srcOrd="0" destOrd="0" presId="urn:microsoft.com/office/officeart/2008/layout/HexagonCluster"/>
    <dgm:cxn modelId="{680BDCA6-595E-4525-8082-FD8FE9846B0E}" type="presParOf" srcId="{E22A4FBE-8473-425C-9150-B02BB43A076A}" destId="{8C087723-4180-4ACA-A2B9-6D6E21FF76F5}" srcOrd="8" destOrd="0" presId="urn:microsoft.com/office/officeart/2008/layout/HexagonCluster"/>
    <dgm:cxn modelId="{1D20635A-EA94-43FD-A7EC-23259FFC7012}" type="presParOf" srcId="{8C087723-4180-4ACA-A2B9-6D6E21FF76F5}" destId="{288015EB-32FA-4DBC-8D02-5C021BF8AB6E}" srcOrd="0" destOrd="0" presId="urn:microsoft.com/office/officeart/2008/layout/HexagonCluster"/>
    <dgm:cxn modelId="{3C5AAD80-2BE5-42CB-9C14-2419035E7275}" type="presParOf" srcId="{E22A4FBE-8473-425C-9150-B02BB43A076A}" destId="{0F01CDAF-555F-49D5-877E-05366EB8CC48}" srcOrd="9" destOrd="0" presId="urn:microsoft.com/office/officeart/2008/layout/HexagonCluster"/>
    <dgm:cxn modelId="{87E12BBE-84A8-456A-BBA0-D9001FCA142A}" type="presParOf" srcId="{0F01CDAF-555F-49D5-877E-05366EB8CC48}" destId="{7010888A-9305-4DF0-B18F-B46AB5FD844A}" srcOrd="0" destOrd="0" presId="urn:microsoft.com/office/officeart/2008/layout/HexagonCluster"/>
    <dgm:cxn modelId="{D71E8030-7ABE-4485-9370-64101A6F125D}" type="presParOf" srcId="{E22A4FBE-8473-425C-9150-B02BB43A076A}" destId="{DBAE60E9-683E-43B7-A3D9-4517F5341C59}" srcOrd="10" destOrd="0" presId="urn:microsoft.com/office/officeart/2008/layout/HexagonCluster"/>
    <dgm:cxn modelId="{FAF98FDA-6493-49B7-B060-CD51AA886497}" type="presParOf" srcId="{DBAE60E9-683E-43B7-A3D9-4517F5341C59}" destId="{49C63227-01B2-4861-B8E8-ADA7E2377324}" srcOrd="0" destOrd="0" presId="urn:microsoft.com/office/officeart/2008/layout/HexagonCluster"/>
    <dgm:cxn modelId="{00342C31-6C29-48FB-98EC-DCFA806F6E27}" type="presParOf" srcId="{E22A4FBE-8473-425C-9150-B02BB43A076A}" destId="{E76B1DCA-D32E-49BC-BF42-4E91F165EF40}" srcOrd="11" destOrd="0" presId="urn:microsoft.com/office/officeart/2008/layout/HexagonCluster"/>
    <dgm:cxn modelId="{DA06787C-11CB-479B-95DA-419FAF496063}" type="presParOf" srcId="{E76B1DCA-D32E-49BC-BF42-4E91F165EF40}" destId="{AB6CE47A-CCEB-40AA-8148-88CEAE5F352C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ACD44-3371-4A73-9133-789E2A3F2E46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4EA70-CBA2-443C-9972-2FA2EF5BEF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24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20BF1-831A-4946-A816-659EF19327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60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1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6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34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083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464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08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212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61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7031038"/>
          </a:xfrm>
          <a:noFill/>
        </p:spPr>
      </p:pic>
      <p:sp>
        <p:nvSpPr>
          <p:cNvPr id="25607" name="Document"/>
          <p:cNvSpPr>
            <a:spLocks noGrp="1" noEditPoints="1" noChangeArrowheads="1"/>
          </p:cNvSpPr>
          <p:nvPr>
            <p:ph type="title" idx="4294967295"/>
          </p:nvPr>
        </p:nvSpPr>
        <p:spPr>
          <a:xfrm>
            <a:off x="0" y="1071563"/>
            <a:ext cx="8424863" cy="54530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99CCFF"/>
          </a:solidFill>
          <a:ln w="57150">
            <a:solidFill>
              <a:srgbClr val="227C69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C0000"/>
                </a:solidFill>
              </a:rPr>
              <a:t/>
            </a:r>
            <a:br>
              <a:rPr lang="ru-RU" b="1" dirty="0" smtClean="0">
                <a:solidFill>
                  <a:srgbClr val="CC0000"/>
                </a:solidFill>
              </a:rPr>
            </a:br>
            <a:r>
              <a:rPr lang="ru-RU" b="1" dirty="0" smtClean="0">
                <a:solidFill>
                  <a:srgbClr val="CC0000"/>
                </a:solidFill>
              </a:rPr>
              <a:t>Цель:</a:t>
            </a:r>
            <a:br>
              <a:rPr lang="ru-RU" b="1" dirty="0" smtClean="0">
                <a:solidFill>
                  <a:srgbClr val="CC0000"/>
                </a:solidFill>
              </a:rPr>
            </a:br>
            <a:r>
              <a:rPr lang="ru-RU" sz="3800" dirty="0" smtClean="0"/>
              <a:t> </a:t>
            </a:r>
            <a:r>
              <a:rPr lang="ru-RU" sz="2900" dirty="0" smtClean="0"/>
              <a:t>теоретическое обоснование и экспериментальная проверка эффективности модели управления качеством образования на муниципальном уровне (на примере Омутинского муниципального района).</a:t>
            </a:r>
            <a:endParaRPr lang="ru-RU" sz="2900" b="1" dirty="0" smtClean="0">
              <a:solidFill>
                <a:srgbClr val="CC0000"/>
              </a:solidFill>
            </a:endParaRP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0255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" y="0"/>
            <a:ext cx="9144000" cy="703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79388" y="4136930"/>
            <a:ext cx="860444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</a:rPr>
              <a:t>Деловая игра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</a:rPr>
              <a:t>по выстраиванию  управленческой практики 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«Собери коллектив»</a:t>
            </a:r>
            <a:endParaRPr lang="ru-RU" sz="36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4211960" y="6190815"/>
            <a:ext cx="48329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dirty="0" err="1" smtClean="0">
                <a:latin typeface="+mj-lt"/>
              </a:rPr>
              <a:t>Марчукова</a:t>
            </a:r>
            <a:r>
              <a:rPr lang="ru-RU" sz="2000" dirty="0" smtClean="0">
                <a:latin typeface="+mj-lt"/>
              </a:rPr>
              <a:t> Ольга Григорьевна,   доцент, </a:t>
            </a:r>
            <a:r>
              <a:rPr lang="ru-RU" sz="2000" dirty="0" err="1"/>
              <a:t>к.п.н</a:t>
            </a:r>
            <a:r>
              <a:rPr lang="ru-RU" sz="2000" dirty="0" smtClean="0"/>
              <a:t>. </a:t>
            </a:r>
            <a:endParaRPr lang="ru-RU" sz="2000" dirty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99025" y="26306"/>
            <a:ext cx="634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Тюменский областной государственный институт развития регионального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404529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736" y="6188097"/>
            <a:ext cx="7910264" cy="639670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                        </a:t>
            </a:r>
            <a:r>
              <a:rPr lang="ru-RU" sz="1800" i="1" dirty="0" smtClean="0">
                <a:solidFill>
                  <a:srgbClr val="7030A0"/>
                </a:solidFill>
              </a:rPr>
              <a:t>Риски в развитии профессиональных связей      в условиях реорганизации сети учреждений</a:t>
            </a:r>
            <a:endParaRPr lang="ru-RU" sz="1800" i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455" y="34767"/>
            <a:ext cx="4018891" cy="1238527"/>
          </a:xfrm>
        </p:spPr>
        <p:txBody>
          <a:bodyPr/>
          <a:lstStyle/>
          <a:p>
            <a:r>
              <a:rPr lang="ru-RU" i="1" dirty="0" smtClean="0"/>
              <a:t>Педагогические риски – </a:t>
            </a:r>
            <a:r>
              <a:rPr lang="ru-RU" i="1" dirty="0" smtClean="0">
                <a:solidFill>
                  <a:srgbClr val="C00000"/>
                </a:solidFill>
              </a:rPr>
              <a:t>связаны с качеством образования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1273295"/>
            <a:ext cx="4499992" cy="468792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Риски рассогласований </a:t>
            </a:r>
          </a:p>
          <a:p>
            <a:pPr marL="45720" indent="0">
              <a:buNone/>
            </a:pPr>
            <a:r>
              <a:rPr lang="ru-RU" dirty="0" smtClean="0"/>
              <a:t>- между внутренней </a:t>
            </a:r>
            <a:r>
              <a:rPr lang="en-US" dirty="0" smtClean="0"/>
              <a:t>(</a:t>
            </a:r>
            <a:r>
              <a:rPr lang="ru-RU" dirty="0" smtClean="0"/>
              <a:t>не</a:t>
            </a:r>
            <a:r>
              <a:rPr lang="en-US" dirty="0" smtClean="0"/>
              <a:t>)</a:t>
            </a:r>
            <a:r>
              <a:rPr lang="ru-RU" dirty="0" smtClean="0"/>
              <a:t>готовностью и внешне-заданной необходимостью включаться в новые процессы</a:t>
            </a:r>
          </a:p>
          <a:p>
            <a:pPr marL="45720" indent="0">
              <a:buNone/>
            </a:pPr>
            <a:r>
              <a:rPr lang="ru-RU" dirty="0" smtClean="0"/>
              <a:t>- между внутренней оценкой и возникновением внешней оценки </a:t>
            </a:r>
            <a:r>
              <a:rPr lang="ru-RU" dirty="0"/>
              <a:t>качества </a:t>
            </a:r>
            <a:r>
              <a:rPr lang="ru-RU" dirty="0" smtClean="0"/>
              <a:t>педагогической деятельности</a:t>
            </a:r>
          </a:p>
          <a:p>
            <a:r>
              <a:rPr lang="ru-RU" b="1" i="1" dirty="0" smtClean="0"/>
              <a:t>Риски несоответствия </a:t>
            </a:r>
            <a:endParaRPr lang="ru-RU" b="1" i="1" dirty="0"/>
          </a:p>
          <a:p>
            <a:pPr marL="45720" indent="0">
              <a:buNone/>
            </a:pPr>
            <a:r>
              <a:rPr lang="ru-RU" dirty="0" smtClean="0"/>
              <a:t>- между реальным </a:t>
            </a:r>
            <a:r>
              <a:rPr lang="ru-RU" dirty="0"/>
              <a:t>и требуемым уровнем </a:t>
            </a:r>
            <a:r>
              <a:rPr lang="ru-RU" dirty="0" smtClean="0"/>
              <a:t>профессиональной компетентности (владение </a:t>
            </a:r>
            <a:r>
              <a:rPr lang="ru-RU" dirty="0" err="1" smtClean="0"/>
              <a:t>педтехнологиями</a:t>
            </a:r>
            <a:r>
              <a:rPr lang="ru-RU" dirty="0" smtClean="0"/>
              <a:t>, оборудованием, профессиональным взаимодействием с коллегами)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- между предполагаемым направлением, формой самообразования(профессионального развития)    и актуальными требованиями учреждения </a:t>
            </a:r>
          </a:p>
          <a:p>
            <a:r>
              <a:rPr lang="ru-RU" b="1" i="1" dirty="0" smtClean="0"/>
              <a:t>Риски диспозиции</a:t>
            </a:r>
          </a:p>
          <a:p>
            <a:pPr marL="45720" indent="0">
              <a:buNone/>
            </a:pPr>
            <a:r>
              <a:rPr lang="ru-RU" dirty="0" smtClean="0"/>
              <a:t>- между ожиданиями педагога и ожиданиями </a:t>
            </a:r>
            <a:r>
              <a:rPr lang="ru-RU" dirty="0"/>
              <a:t>педагогического коллектива (миссия, ценности, уклад школы)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- между менталитетом педагога и требованиями/традициями детского коллектива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44917" y="60012"/>
            <a:ext cx="4870483" cy="1440159"/>
          </a:xfrm>
        </p:spPr>
        <p:txBody>
          <a:bodyPr/>
          <a:lstStyle/>
          <a:p>
            <a:r>
              <a:rPr lang="ru-RU" i="1" dirty="0" smtClean="0"/>
              <a:t>Организационно-управленческие риски – </a:t>
            </a:r>
            <a:r>
              <a:rPr lang="ru-RU" i="1" dirty="0" smtClean="0">
                <a:solidFill>
                  <a:srgbClr val="C00000"/>
                </a:solidFill>
              </a:rPr>
              <a:t>связаны с «разбалансировкой» системы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44917" y="1500170"/>
            <a:ext cx="4870484" cy="4593125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Недостаточность традиционных форматов </a:t>
            </a:r>
          </a:p>
          <a:p>
            <a:pPr>
              <a:buFontTx/>
              <a:buChar char="-"/>
            </a:pPr>
            <a:r>
              <a:rPr lang="ru-RU" dirty="0" smtClean="0"/>
              <a:t>планово-аналитической работы (введение предварительного территориального </a:t>
            </a:r>
            <a:r>
              <a:rPr lang="ru-RU" dirty="0" err="1" smtClean="0"/>
              <a:t>планиро-вания</a:t>
            </a:r>
            <a:r>
              <a:rPr lang="ru-RU" dirty="0" smtClean="0"/>
              <a:t> и анализа потенциала сети (кадрового, интеллектуального, ресурсного, проектно-целевого, социокультурного)</a:t>
            </a:r>
          </a:p>
          <a:p>
            <a:pPr>
              <a:buFontTx/>
              <a:buChar char="-"/>
            </a:pPr>
            <a:r>
              <a:rPr lang="ru-RU" dirty="0" smtClean="0"/>
              <a:t>организации методической работы (</a:t>
            </a:r>
            <a:r>
              <a:rPr lang="ru-RU" dirty="0" err="1" smtClean="0"/>
              <a:t>профессио-нального</a:t>
            </a:r>
            <a:r>
              <a:rPr lang="ru-RU" dirty="0" smtClean="0"/>
              <a:t> развития) в сети и на муниципальном уровне </a:t>
            </a:r>
          </a:p>
          <a:p>
            <a:pPr>
              <a:buFontTx/>
              <a:buChar char="-"/>
            </a:pPr>
            <a:r>
              <a:rPr lang="ru-RU" dirty="0" smtClean="0"/>
              <a:t>взаимодействия с учреждениями дополнительного образования, культуры и спорта, библиотечной системы</a:t>
            </a:r>
          </a:p>
          <a:p>
            <a:pPr algn="ctr"/>
            <a:r>
              <a:rPr lang="ru-RU" b="1" i="1" dirty="0" smtClean="0"/>
              <a:t>Недостаточность прогностического целеполагания                                      </a:t>
            </a:r>
            <a:r>
              <a:rPr lang="ru-RU" b="1" i="1" u="sng" dirty="0" smtClean="0"/>
              <a:t>развития образования </a:t>
            </a:r>
            <a:r>
              <a:rPr lang="ru-RU" b="1" i="1" dirty="0" smtClean="0"/>
              <a:t>= </a:t>
            </a:r>
            <a:r>
              <a:rPr lang="ru-RU" b="1" i="1" u="sng" dirty="0" smtClean="0"/>
              <a:t>развития сети </a:t>
            </a:r>
            <a:r>
              <a:rPr lang="ru-RU" b="1" i="1" dirty="0" smtClean="0"/>
              <a:t>(единое образовательное пространство, единое воспитательное пространство, единое методическое пространство)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4152" y="5919297"/>
            <a:ext cx="910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Конфликты (</a:t>
            </a:r>
            <a:r>
              <a:rPr lang="ru-RU" b="1" i="1" dirty="0" err="1" smtClean="0">
                <a:solidFill>
                  <a:srgbClr val="FF0000"/>
                </a:solidFill>
              </a:rPr>
              <a:t>внутриличностные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внутриколлективные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межколлективные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736" y="6188097"/>
            <a:ext cx="7910264" cy="639670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                        </a:t>
            </a:r>
            <a:r>
              <a:rPr lang="ru-RU" sz="1800" i="1" dirty="0" smtClean="0">
                <a:solidFill>
                  <a:srgbClr val="7030A0"/>
                </a:solidFill>
              </a:rPr>
              <a:t>Риски в развитии профессиональных связей      в условиях реорганизации сети учреждений</a:t>
            </a:r>
            <a:endParaRPr lang="ru-RU" sz="1800" i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455" y="34767"/>
            <a:ext cx="4018891" cy="1238527"/>
          </a:xfrm>
        </p:spPr>
        <p:txBody>
          <a:bodyPr/>
          <a:lstStyle/>
          <a:p>
            <a:r>
              <a:rPr lang="ru-RU" i="1" dirty="0" smtClean="0"/>
              <a:t>Педагогические риски – </a:t>
            </a:r>
            <a:r>
              <a:rPr lang="ru-RU" i="1" dirty="0" smtClean="0">
                <a:solidFill>
                  <a:srgbClr val="C00000"/>
                </a:solidFill>
              </a:rPr>
              <a:t>связаны с качеством образования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1273295"/>
            <a:ext cx="4860032" cy="4687926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Риски рассогласований </a:t>
            </a:r>
          </a:p>
          <a:p>
            <a:pPr marL="45720" indent="0">
              <a:buNone/>
            </a:pPr>
            <a:r>
              <a:rPr lang="ru-RU" dirty="0"/>
              <a:t>- между внутренней </a:t>
            </a:r>
            <a:r>
              <a:rPr lang="en-US" dirty="0"/>
              <a:t>(</a:t>
            </a:r>
            <a:r>
              <a:rPr lang="ru-RU" dirty="0"/>
              <a:t>не</a:t>
            </a:r>
            <a:r>
              <a:rPr lang="en-US" dirty="0"/>
              <a:t>)</a:t>
            </a:r>
            <a:r>
              <a:rPr lang="ru-RU" dirty="0"/>
              <a:t>готовностью и внешне-заданной необходимостью включаться в новые процессы</a:t>
            </a:r>
          </a:p>
          <a:p>
            <a:pPr marL="45720" indent="0">
              <a:buNone/>
            </a:pPr>
            <a:r>
              <a:rPr lang="ru-RU" dirty="0"/>
              <a:t>- между внутренней оценкой и возникновением внешней оценки качества педагогической деятельности</a:t>
            </a:r>
          </a:p>
          <a:p>
            <a:r>
              <a:rPr lang="ru-RU" b="1" i="1" dirty="0"/>
              <a:t>Риски несоответствия </a:t>
            </a:r>
          </a:p>
          <a:p>
            <a:pPr marL="45720" indent="0">
              <a:buNone/>
            </a:pPr>
            <a:r>
              <a:rPr lang="ru-RU" dirty="0"/>
              <a:t>- между реальным и требуемым уровнем профессиональной компетентности (владение </a:t>
            </a:r>
            <a:r>
              <a:rPr lang="ru-RU" dirty="0" err="1"/>
              <a:t>педтехнологиями</a:t>
            </a:r>
            <a:r>
              <a:rPr lang="ru-RU" dirty="0"/>
              <a:t>, оборудованием, </a:t>
            </a:r>
            <a:r>
              <a:rPr lang="ru-RU" dirty="0" err="1" smtClean="0"/>
              <a:t>профессио</a:t>
            </a:r>
            <a:r>
              <a:rPr lang="en-US" dirty="0" smtClean="0"/>
              <a:t>-</a:t>
            </a:r>
            <a:r>
              <a:rPr lang="ru-RU" dirty="0" err="1" smtClean="0"/>
              <a:t>нальным</a:t>
            </a:r>
            <a:r>
              <a:rPr lang="ru-RU" dirty="0" smtClean="0"/>
              <a:t> </a:t>
            </a:r>
            <a:r>
              <a:rPr lang="ru-RU" dirty="0"/>
              <a:t>взаимодействием с коллегами)</a:t>
            </a:r>
          </a:p>
          <a:p>
            <a:pPr marL="45720" indent="0">
              <a:buNone/>
            </a:pPr>
            <a:r>
              <a:rPr lang="ru-RU" dirty="0"/>
              <a:t>- между предполагаемым направлением, формой самообразования(профессионального развития)    и актуальными требованиями учреждения </a:t>
            </a:r>
          </a:p>
          <a:p>
            <a:r>
              <a:rPr lang="ru-RU" b="1" i="1" dirty="0"/>
              <a:t>Риски диспозиции</a:t>
            </a:r>
          </a:p>
          <a:p>
            <a:pPr marL="45720" indent="0">
              <a:buNone/>
            </a:pPr>
            <a:r>
              <a:rPr lang="ru-RU" dirty="0"/>
              <a:t>- между ожиданиями педагога и ожиданиями педагогического коллектива (миссия, ценности, уклад школы) </a:t>
            </a:r>
          </a:p>
          <a:p>
            <a:pPr marL="45720" indent="0">
              <a:buNone/>
            </a:pPr>
            <a:r>
              <a:rPr lang="ru-RU" dirty="0"/>
              <a:t>- между менталитетом педагога и требованиями/традициями детского </a:t>
            </a:r>
            <a:r>
              <a:rPr lang="ru-RU" dirty="0" smtClean="0"/>
              <a:t>коллектива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44917" y="60013"/>
            <a:ext cx="4870483" cy="488668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Что делать?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88023" y="775558"/>
            <a:ext cx="4327377" cy="518566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i="1" dirty="0" smtClean="0"/>
              <a:t>Развитие профессиональных связей  и сотрудничества</a:t>
            </a:r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Формирование </a:t>
            </a:r>
            <a:r>
              <a:rPr lang="ru-RU" dirty="0" err="1" smtClean="0">
                <a:solidFill>
                  <a:schemeClr val="tx1"/>
                </a:solidFill>
              </a:rPr>
              <a:t>межпредметного</a:t>
            </a:r>
            <a:r>
              <a:rPr lang="ru-RU" dirty="0" smtClean="0">
                <a:solidFill>
                  <a:schemeClr val="tx1"/>
                </a:solidFill>
              </a:rPr>
              <a:t> поля взаимодействия </a:t>
            </a:r>
          </a:p>
          <a:p>
            <a:pPr marL="4572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Включение в состав группы / команды</a:t>
            </a:r>
          </a:p>
          <a:p>
            <a:pPr marL="4572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Совместная разработка программ (маршрутов) самообразования с учетом направленности деятельности всего педагогического коллектива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4152" y="5919297"/>
            <a:ext cx="910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Конфликты (</a:t>
            </a:r>
            <a:r>
              <a:rPr lang="ru-RU" b="1" i="1" dirty="0" err="1" smtClean="0">
                <a:solidFill>
                  <a:srgbClr val="FF0000"/>
                </a:solidFill>
              </a:rPr>
              <a:t>внутриличностные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внутриколлективные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межколлективные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709395" y="18522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736" y="6105236"/>
            <a:ext cx="7910264" cy="752763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                      </a:t>
            </a:r>
            <a:r>
              <a:rPr lang="ru-RU" sz="1800" i="1" dirty="0" smtClean="0">
                <a:solidFill>
                  <a:srgbClr val="7030A0"/>
                </a:solidFill>
              </a:rPr>
              <a:t>Риски в развитии профессиональных связей         в условиях реорганизации сети учреждений</a:t>
            </a:r>
            <a:endParaRPr lang="ru-RU" sz="1800" i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29532"/>
            <a:ext cx="4870483" cy="1440159"/>
          </a:xfrm>
        </p:spPr>
        <p:txBody>
          <a:bodyPr/>
          <a:lstStyle/>
          <a:p>
            <a:r>
              <a:rPr lang="ru-RU" i="1" dirty="0" smtClean="0"/>
              <a:t>Организационно-управленческие риски – </a:t>
            </a:r>
            <a:r>
              <a:rPr lang="ru-RU" i="1" dirty="0" smtClean="0">
                <a:solidFill>
                  <a:srgbClr val="C00000"/>
                </a:solidFill>
              </a:rPr>
              <a:t>связаны с «разбалансировкой» системы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0" y="1452758"/>
            <a:ext cx="4397631" cy="4856562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Недостаточность традиционных </a:t>
            </a:r>
            <a:r>
              <a:rPr lang="ru-RU" b="1" i="1" dirty="0" smtClean="0"/>
              <a:t>форматов: </a:t>
            </a:r>
            <a:endParaRPr lang="ru-RU" b="1" i="1" dirty="0"/>
          </a:p>
          <a:p>
            <a:pPr>
              <a:buFontTx/>
              <a:buChar char="-"/>
            </a:pPr>
            <a:r>
              <a:rPr lang="ru-RU" dirty="0"/>
              <a:t>планово-аналитической работы (введение предварительного территориального </a:t>
            </a:r>
            <a:r>
              <a:rPr lang="ru-RU" dirty="0" smtClean="0"/>
              <a:t>планирования </a:t>
            </a:r>
            <a:r>
              <a:rPr lang="ru-RU" dirty="0"/>
              <a:t>и анализа потенциала сети (кадрового, интеллектуального, ресурсного, проектно-целевого, социокультурного</a:t>
            </a:r>
            <a:r>
              <a:rPr lang="ru-RU" dirty="0" smtClean="0"/>
              <a:t>),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организации методической работы (</a:t>
            </a:r>
            <a:r>
              <a:rPr lang="ru-RU" dirty="0" smtClean="0"/>
              <a:t>профессионального </a:t>
            </a:r>
            <a:r>
              <a:rPr lang="ru-RU" dirty="0"/>
              <a:t>развития) в сети и на муниципальном </a:t>
            </a:r>
            <a:r>
              <a:rPr lang="ru-RU" dirty="0" smtClean="0"/>
              <a:t>уровне, 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взаимодействия с учреждениями дополнительного образования, культуры и спорта, библиотечной </a:t>
            </a:r>
            <a:r>
              <a:rPr lang="ru-RU" dirty="0" smtClean="0"/>
              <a:t>системы.</a:t>
            </a:r>
            <a:endParaRPr lang="ru-RU" dirty="0"/>
          </a:p>
          <a:p>
            <a:pPr algn="ctr"/>
            <a:r>
              <a:rPr lang="ru-RU" b="1" i="1" dirty="0"/>
              <a:t>Недостаточность прогностического целеполагания                                      </a:t>
            </a:r>
            <a:r>
              <a:rPr lang="ru-RU" b="1" i="1" u="sng" dirty="0"/>
              <a:t>развития образования </a:t>
            </a:r>
            <a:r>
              <a:rPr lang="ru-RU" b="1" i="1" dirty="0"/>
              <a:t>= </a:t>
            </a:r>
            <a:r>
              <a:rPr lang="ru-RU" b="1" i="1" u="sng" dirty="0"/>
              <a:t>развития сети </a:t>
            </a:r>
            <a:r>
              <a:rPr lang="ru-RU" b="1" i="1" dirty="0"/>
              <a:t>(единое образовательное пространство, единое воспитательное пространство, единое методическое пространство)</a:t>
            </a:r>
          </a:p>
          <a:p>
            <a:pPr marL="4572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716016" y="692696"/>
            <a:ext cx="4427984" cy="52685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i="1" u="sng" dirty="0" err="1" smtClean="0"/>
              <a:t>Антирисковые</a:t>
            </a:r>
            <a:r>
              <a:rPr lang="ru-RU" b="1" i="1" u="sng" dirty="0" smtClean="0"/>
              <a:t> меры и методы:</a:t>
            </a:r>
          </a:p>
          <a:p>
            <a:r>
              <a:rPr lang="ru-RU" sz="2400" i="1" dirty="0" smtClean="0"/>
              <a:t>Анализ </a:t>
            </a:r>
          </a:p>
          <a:p>
            <a:r>
              <a:rPr lang="ru-RU" sz="2400" i="1" dirty="0" smtClean="0"/>
              <a:t>Прогнозирование</a:t>
            </a:r>
          </a:p>
          <a:p>
            <a:r>
              <a:rPr lang="ru-RU" sz="2400" i="1" dirty="0" smtClean="0"/>
              <a:t>Моделирование будущих процессов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1900" b="1" i="1" dirty="0" smtClean="0"/>
              <a:t>Программно-целевое управление /</a:t>
            </a:r>
          </a:p>
          <a:p>
            <a:pPr marL="45720" indent="0" algn="ctr">
              <a:buNone/>
            </a:pPr>
            <a:r>
              <a:rPr lang="ru-RU" sz="1900" b="1" i="1" dirty="0" smtClean="0"/>
              <a:t>Проектно-целевое управление </a:t>
            </a:r>
          </a:p>
          <a:p>
            <a:pPr marL="45720" indent="0">
              <a:buNone/>
            </a:pPr>
            <a:endParaRPr lang="ru-RU" sz="1900" b="1" i="1" dirty="0" smtClean="0"/>
          </a:p>
          <a:p>
            <a:pPr marL="45720" indent="0">
              <a:buNone/>
            </a:pPr>
            <a:endParaRPr lang="ru-RU" sz="1900" b="1" i="1" dirty="0"/>
          </a:p>
          <a:p>
            <a:pPr marL="45720" indent="0" algn="ctr">
              <a:buNone/>
            </a:pPr>
            <a:r>
              <a:rPr lang="ru-RU" sz="1900" b="1" i="1" dirty="0" smtClean="0"/>
              <a:t>Планирование на основе </a:t>
            </a:r>
          </a:p>
          <a:p>
            <a:pPr marL="45720" indent="0">
              <a:buNone/>
            </a:pPr>
            <a:r>
              <a:rPr lang="ru-RU" dirty="0" smtClean="0"/>
              <a:t>Среднесрочной перспективы (3-7 лет)</a:t>
            </a:r>
          </a:p>
          <a:p>
            <a:pPr marL="45720" indent="0">
              <a:buNone/>
            </a:pPr>
            <a:r>
              <a:rPr lang="ru-RU" dirty="0" smtClean="0"/>
              <a:t>Краткосрочной перспективы (</a:t>
            </a:r>
            <a:r>
              <a:rPr lang="ru-RU" sz="1400" dirty="0" smtClean="0"/>
              <a:t>1-2-3</a:t>
            </a:r>
            <a:r>
              <a:rPr lang="ru-RU" dirty="0" smtClean="0"/>
              <a:t> </a:t>
            </a:r>
            <a:r>
              <a:rPr lang="ru-RU" sz="1400" dirty="0" smtClean="0"/>
              <a:t>года</a:t>
            </a:r>
            <a:r>
              <a:rPr lang="ru-RU" dirty="0" smtClean="0"/>
              <a:t>)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188868" y="97470"/>
            <a:ext cx="3346704" cy="45121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делать?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687692" y="2573129"/>
            <a:ext cx="484632" cy="753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691912" y="3990122"/>
            <a:ext cx="484632" cy="753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2526" y="5923524"/>
            <a:ext cx="9106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Конфликты (</a:t>
            </a:r>
            <a:r>
              <a:rPr lang="ru-RU" b="1" i="1" dirty="0" err="1">
                <a:solidFill>
                  <a:srgbClr val="FF0000"/>
                </a:solidFill>
              </a:rPr>
              <a:t>внутриличностные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внутриколлективные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межколлективные</a:t>
            </a:r>
            <a:r>
              <a:rPr lang="ru-RU" b="1" i="1" dirty="0">
                <a:solidFill>
                  <a:srgbClr val="FF0000"/>
                </a:solidFill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0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117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Сетевое взаимодействие</a:t>
            </a:r>
            <a:r>
              <a:rPr lang="ru-RU" sz="1900" b="1" dirty="0" smtClean="0">
                <a:solidFill>
                  <a:srgbClr val="0070C0"/>
                </a:solidFill>
              </a:rPr>
              <a:t> </a:t>
            </a:r>
            <a:r>
              <a:rPr lang="ru-RU" sz="1900" dirty="0" smtClean="0">
                <a:solidFill>
                  <a:srgbClr val="0070C0"/>
                </a:solidFill>
              </a:rPr>
              <a:t>(</a:t>
            </a:r>
            <a:r>
              <a:rPr lang="ru-RU" sz="1900" b="1" dirty="0" smtClean="0">
                <a:solidFill>
                  <a:srgbClr val="FF0000"/>
                </a:solidFill>
              </a:rPr>
              <a:t>КАК?</a:t>
            </a:r>
            <a:r>
              <a:rPr lang="ru-RU" sz="1900" dirty="0" smtClean="0">
                <a:solidFill>
                  <a:srgbClr val="0070C0"/>
                </a:solidFill>
              </a:rPr>
              <a:t>)</a:t>
            </a:r>
            <a:r>
              <a:rPr lang="ru-RU" i="1" dirty="0" smtClean="0">
                <a:solidFill>
                  <a:srgbClr val="0070C0"/>
                </a:solidFill>
              </a:rPr>
              <a:t>: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endParaRPr lang="ru-RU" sz="1600" dirty="0" smtClean="0"/>
          </a:p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20198134"/>
              </p:ext>
            </p:extLst>
          </p:nvPr>
        </p:nvGraphicFramePr>
        <p:xfrm>
          <a:off x="4968520" y="249515"/>
          <a:ext cx="4012591" cy="3100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86909173"/>
              </p:ext>
            </p:extLst>
          </p:nvPr>
        </p:nvGraphicFramePr>
        <p:xfrm>
          <a:off x="4152490" y="3510356"/>
          <a:ext cx="4992153" cy="3267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44322184"/>
              </p:ext>
            </p:extLst>
          </p:nvPr>
        </p:nvGraphicFramePr>
        <p:xfrm>
          <a:off x="-742240" y="410167"/>
          <a:ext cx="492486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1404" y="4526363"/>
            <a:ext cx="47596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РЕОРГАНИЗАЦИЯ СЕТИ – </a:t>
            </a:r>
          </a:p>
          <a:p>
            <a:r>
              <a:rPr lang="ru-RU" dirty="0" smtClean="0"/>
              <a:t>ЭТО </a:t>
            </a:r>
            <a:r>
              <a:rPr lang="ru-RU" b="1" u="sng" dirty="0" smtClean="0"/>
              <a:t>НЕ</a:t>
            </a:r>
            <a:r>
              <a:rPr lang="ru-RU" dirty="0" smtClean="0"/>
              <a:t> СУММИРОВАНИЕ РЕСУРСОВ</a:t>
            </a:r>
          </a:p>
          <a:p>
            <a:endParaRPr lang="ru-RU" dirty="0"/>
          </a:p>
          <a:p>
            <a:r>
              <a:rPr lang="ru-RU" dirty="0" smtClean="0"/>
              <a:t>РЕОРГАНИЗАЦИЯ СЕТИ – </a:t>
            </a:r>
          </a:p>
          <a:p>
            <a:r>
              <a:rPr lang="ru-RU" dirty="0" smtClean="0"/>
              <a:t>ЭТО ОПТИМИЗАЦИЯ РЕСУРСОВ</a:t>
            </a:r>
          </a:p>
          <a:p>
            <a:r>
              <a:rPr lang="ru-RU" dirty="0" smtClean="0"/>
              <a:t>ПОСРЕДСТВОМ ИХ ВЫЯВЛЕНИЯ, </a:t>
            </a:r>
          </a:p>
          <a:p>
            <a:r>
              <a:rPr lang="ru-RU" dirty="0" smtClean="0"/>
              <a:t>ИНТЕГРАЦИИ И </a:t>
            </a:r>
            <a:r>
              <a:rPr lang="ru-RU" b="1" u="sng" dirty="0" smtClean="0"/>
              <a:t>РАЗВИТИЯ ПОТЕНЦИАЛА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616457" y="3072196"/>
            <a:ext cx="2088232" cy="1179108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84128" y="75656"/>
            <a:ext cx="4196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ПЕДАГОГИЧЕСКОЕ ВЗАИМОДЕЙСТВИЕ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62381" y="3072196"/>
            <a:ext cx="4631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ОРГАНИЗАЦИОННО-АДМИНИСТРАТИВНОЕ</a:t>
            </a:r>
          </a:p>
          <a:p>
            <a:r>
              <a:rPr lang="ru-RU" dirty="0" smtClean="0"/>
              <a:t> ВЗАИМОДЕЙСТВИЕ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95536" y="1124744"/>
            <a:ext cx="2664296" cy="33158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91404" y="1124744"/>
            <a:ext cx="3012444" cy="3315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619268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Профессиональное взаимодействие/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Межпредметное</a:t>
            </a:r>
            <a:r>
              <a:rPr lang="ru-RU" sz="3600" b="1" i="1" dirty="0" smtClean="0">
                <a:solidFill>
                  <a:srgbClr val="002060"/>
                </a:solidFill>
              </a:rPr>
              <a:t> поле</a:t>
            </a:r>
          </a:p>
          <a:p>
            <a:pPr marL="45720" indent="0" algn="ctr">
              <a:buNone/>
            </a:pPr>
            <a:r>
              <a:rPr lang="ru-RU" sz="3600" b="1" i="1" u="sng" dirty="0">
                <a:solidFill>
                  <a:srgbClr val="0070C0"/>
                </a:solidFill>
              </a:rPr>
              <a:t>как </a:t>
            </a:r>
            <a:r>
              <a:rPr lang="ru-RU" sz="3600" b="1" i="1" u="sng" dirty="0" smtClean="0">
                <a:solidFill>
                  <a:srgbClr val="0070C0"/>
                </a:solidFill>
              </a:rPr>
              <a:t>РЕЗУЛЬТАТ:</a:t>
            </a:r>
          </a:p>
          <a:p>
            <a:pPr marL="45720" indent="0" algn="ctr">
              <a:buNone/>
            </a:pPr>
            <a:endParaRPr lang="ru-RU" sz="3600" i="1" dirty="0" smtClean="0">
              <a:solidFill>
                <a:srgbClr val="0070C0"/>
              </a:solidFill>
            </a:endParaRPr>
          </a:p>
          <a:p>
            <a:r>
              <a:rPr lang="ru-RU" sz="3600" b="1" dirty="0" smtClean="0"/>
              <a:t>ЧТО? С ЧЕМ? ЗАЧЕМ?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ЦЕЛЬ?</a:t>
            </a:r>
          </a:p>
          <a:p>
            <a:endParaRPr lang="ru-RU" sz="3600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Профессиональное взаимодействие/</a:t>
            </a:r>
            <a:r>
              <a:rPr lang="ru-RU" sz="3600" b="1" i="1" dirty="0" err="1">
                <a:solidFill>
                  <a:srgbClr val="002060"/>
                </a:solidFill>
              </a:rPr>
              <a:t>Межпредметное</a:t>
            </a:r>
            <a:r>
              <a:rPr lang="ru-RU" sz="3600" b="1" i="1" dirty="0">
                <a:solidFill>
                  <a:srgbClr val="002060"/>
                </a:solidFill>
              </a:rPr>
              <a:t> поле</a:t>
            </a:r>
          </a:p>
          <a:p>
            <a:pPr marL="45720" indent="0" algn="ctr">
              <a:buNone/>
            </a:pPr>
            <a:r>
              <a:rPr lang="ru-RU" sz="3600" b="1" i="1" u="sng" dirty="0" smtClean="0">
                <a:solidFill>
                  <a:srgbClr val="0070C0"/>
                </a:solidFill>
              </a:rPr>
              <a:t>как ПРОЦЕСС: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КТО? С КЕМ? ЗАЧЕМ?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ЦЕЛЬ?</a:t>
            </a:r>
          </a:p>
        </p:txBody>
      </p:sp>
    </p:spTree>
    <p:extLst>
      <p:ext uri="{BB962C8B-B14F-4D97-AF65-F5344CB8AC3E}">
        <p14:creationId xmlns:p14="http://schemas.microsoft.com/office/powerpoint/2010/main" val="7129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1256" y="0"/>
            <a:ext cx="8640960" cy="687926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Профессиональное взаимодействие/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Межпредметное</a:t>
            </a:r>
            <a:r>
              <a:rPr lang="ru-RU" sz="3600" b="1" i="1" dirty="0" smtClean="0">
                <a:solidFill>
                  <a:srgbClr val="002060"/>
                </a:solidFill>
              </a:rPr>
              <a:t> поле</a:t>
            </a:r>
          </a:p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ru-RU" sz="3600" b="1" i="1" u="sng" dirty="0" smtClean="0">
                <a:solidFill>
                  <a:srgbClr val="0070C0"/>
                </a:solidFill>
              </a:rPr>
              <a:t>как РЕЗУЛЬТАТ:</a:t>
            </a:r>
            <a:endParaRPr lang="ru-RU" sz="3600" i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РЕБЕНОК</a:t>
            </a:r>
            <a:r>
              <a:rPr lang="ru-RU" sz="3600" b="1" dirty="0" smtClean="0"/>
              <a:t> </a:t>
            </a:r>
          </a:p>
          <a:p>
            <a:pPr marL="45720" indent="0">
              <a:buNone/>
            </a:pPr>
            <a:r>
              <a:rPr lang="ru-RU" sz="3600" b="1" dirty="0" smtClean="0"/>
              <a:t>ЧТО? С ЧЕМ? ЗАЧЕМ?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ЦЕЛЬ?                                  </a:t>
            </a:r>
            <a:r>
              <a:rPr lang="ru-RU" sz="3600" b="1" dirty="0" smtClean="0">
                <a:solidFill>
                  <a:srgbClr val="00B050"/>
                </a:solidFill>
              </a:rPr>
              <a:t>Программа развития</a:t>
            </a:r>
          </a:p>
          <a:p>
            <a:pPr marL="4572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ru-RU" sz="3600" b="1" dirty="0" smtClean="0">
                <a:solidFill>
                  <a:srgbClr val="00B050"/>
                </a:solidFill>
              </a:rPr>
              <a:t>Проект развития</a:t>
            </a:r>
            <a:endParaRPr lang="ru-RU" sz="3600" b="1" dirty="0">
              <a:solidFill>
                <a:srgbClr val="00B050"/>
              </a:solidFill>
            </a:endParaRPr>
          </a:p>
          <a:p>
            <a:pPr marL="45720" indent="0" algn="ctr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Профессиональное взаимодействие/</a:t>
            </a:r>
            <a:r>
              <a:rPr lang="ru-RU" sz="3600" b="1" i="1" dirty="0" err="1">
                <a:solidFill>
                  <a:srgbClr val="002060"/>
                </a:solidFill>
              </a:rPr>
              <a:t>Межпредметное</a:t>
            </a:r>
            <a:r>
              <a:rPr lang="ru-RU" sz="3600" b="1" i="1" dirty="0">
                <a:solidFill>
                  <a:srgbClr val="002060"/>
                </a:solidFill>
              </a:rPr>
              <a:t> поле</a:t>
            </a:r>
          </a:p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                                       </a:t>
            </a:r>
            <a:r>
              <a:rPr lang="ru-RU" sz="3600" b="1" i="1" u="sng" dirty="0" smtClean="0">
                <a:solidFill>
                  <a:srgbClr val="0070C0"/>
                </a:solidFill>
              </a:rPr>
              <a:t>как ПРОЦЕСС: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ПЕДАГОГИ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КТО? С КЕМ? ЗАЧЕМ?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ЦЕЛЬ?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Последовательность Преемственность 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Синхронность Комплексность </a:t>
            </a:r>
          </a:p>
        </p:txBody>
      </p:sp>
      <p:sp>
        <p:nvSpPr>
          <p:cNvPr id="2" name="Выгнутая вправо стрелка 1"/>
          <p:cNvSpPr/>
          <p:nvPr/>
        </p:nvSpPr>
        <p:spPr>
          <a:xfrm>
            <a:off x="4276818" y="1916832"/>
            <a:ext cx="653792" cy="33843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1766548" y="2204864"/>
            <a:ext cx="648072" cy="34563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8100392" y="2564904"/>
            <a:ext cx="683568" cy="3888432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67447797"/>
              </p:ext>
            </p:extLst>
          </p:nvPr>
        </p:nvGraphicFramePr>
        <p:xfrm>
          <a:off x="74700" y="1062355"/>
          <a:ext cx="8928993" cy="5795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9144"/>
                <a:gridCol w="2496045"/>
                <a:gridCol w="3163804"/>
              </a:tblGrid>
              <a:tr h="250128">
                <a:tc>
                  <a:txBody>
                    <a:bodyPr/>
                    <a:lstStyle/>
                    <a:p>
                      <a:pPr indent="-685800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</a:rPr>
                        <a:t>             Цели: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4" marR="62054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</a:rPr>
                        <a:t>Результат          /         Продукт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4" marR="620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0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выявить риски в развитии профессиональных связей в условиях реорганизации сети учреждений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Риски</a:t>
                      </a:r>
                      <a:r>
                        <a:rPr lang="ru-RU" sz="1800" b="1" dirty="0" smtClean="0">
                          <a:effectLst/>
                          <a:latin typeface="Arial Narrow" panose="020B0606020202030204" pitchFamily="34" charset="0"/>
                        </a:rPr>
                        <a:t> в развитии профессиональных связей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2054" marR="620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Таблица 1.</a:t>
                      </a:r>
                      <a:r>
                        <a:rPr lang="ru-RU" sz="1600" dirty="0">
                          <a:effectLst/>
                        </a:rPr>
                        <a:t> Обобщенный список рисков (на муниципальном уровне, уровне ОО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4" marR="620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688361">
                <a:tc>
                  <a:txBody>
                    <a:bodyPr/>
                    <a:lstStyle/>
                    <a:p>
                      <a:pPr indent="-6858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выделить </a:t>
                      </a:r>
                      <a:r>
                        <a:rPr lang="ru-RU" sz="1600" dirty="0">
                          <a:effectLst/>
                        </a:rPr>
                        <a:t>компетенции, позволяющие эффективно развивать профессиональные связи в педагогическом коллективе в условиях </a:t>
                      </a:r>
                      <a:r>
                        <a:rPr lang="ru-RU" sz="1600" dirty="0" err="1" smtClean="0">
                          <a:effectLst/>
                        </a:rPr>
                        <a:t>реор-ганизации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сети </a:t>
                      </a:r>
                      <a:r>
                        <a:rPr lang="ru-RU" sz="1600" dirty="0" smtClean="0">
                          <a:effectLst/>
                        </a:rPr>
                        <a:t>учреждений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Компетенции </a:t>
                      </a:r>
                      <a:r>
                        <a:rPr lang="ru-RU" sz="1800" b="1" dirty="0" smtClean="0">
                          <a:effectLst/>
                          <a:latin typeface="Arial Narrow" panose="020B0606020202030204" pitchFamily="34" charset="0"/>
                        </a:rPr>
                        <a:t>руководителя.</a:t>
                      </a:r>
                      <a:r>
                        <a:rPr lang="ru-RU" sz="1800" b="1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Индикаторы результативности </a:t>
                      </a:r>
                      <a:r>
                        <a:rPr lang="ru-RU" sz="18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деятельности руководителя.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2054" marR="620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Таблица 2.</a:t>
                      </a:r>
                      <a:r>
                        <a:rPr lang="ru-RU" sz="1600" dirty="0">
                          <a:effectLst/>
                        </a:rPr>
                        <a:t> Компетенции </a:t>
                      </a:r>
                      <a:r>
                        <a:rPr lang="ru-RU" sz="1600" dirty="0" err="1" smtClean="0">
                          <a:effectLst/>
                        </a:rPr>
                        <a:t>эффе-ктивного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развития </a:t>
                      </a:r>
                      <a:r>
                        <a:rPr lang="ru-RU" sz="1600" dirty="0" err="1" smtClean="0">
                          <a:effectLst/>
                        </a:rPr>
                        <a:t>профессио-нальных</a:t>
                      </a:r>
                      <a:r>
                        <a:rPr lang="ru-RU" sz="1600" dirty="0" smtClean="0">
                          <a:effectLst/>
                        </a:rPr>
                        <a:t> связей. Индикаторы результативности деятельности руководителя</a:t>
                      </a:r>
                      <a:r>
                        <a:rPr lang="ru-RU" sz="1600" baseline="0" dirty="0" smtClean="0">
                          <a:effectLst/>
                        </a:rPr>
                        <a:t> в соответствии с компетенцией</a:t>
                      </a:r>
                      <a:endParaRPr lang="ru-RU" sz="1600" dirty="0">
                        <a:effectLst/>
                      </a:endParaRPr>
                    </a:p>
                  </a:txBody>
                  <a:tcPr marL="62054" marR="620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25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определить </a:t>
                      </a:r>
                      <a:r>
                        <a:rPr lang="ru-RU" sz="1600" dirty="0">
                          <a:effectLst/>
                        </a:rPr>
                        <a:t>комплекс мер по развитию профессиональных связей в условиях </a:t>
                      </a:r>
                      <a:r>
                        <a:rPr lang="ru-RU" sz="1600" dirty="0" err="1" smtClean="0">
                          <a:effectLst/>
                        </a:rPr>
                        <a:t>реор-ганизации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сети учреждений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Комплекс мер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 Narrow" panose="020B0606020202030204" pitchFamily="34" charset="0"/>
                        </a:rPr>
                        <a:t>по</a:t>
                      </a:r>
                      <a:r>
                        <a:rPr lang="ru-RU" sz="1800" b="1" baseline="0" dirty="0" smtClean="0">
                          <a:effectLst/>
                          <a:latin typeface="Arial Narrow" panose="020B0606020202030204" pitchFamily="34" charset="0"/>
                        </a:rPr>
                        <a:t> развитию профессиональных связей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2054" marR="620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Таблица 3.</a:t>
                      </a:r>
                      <a:r>
                        <a:rPr lang="ru-RU" sz="1600" dirty="0">
                          <a:effectLst/>
                        </a:rPr>
                        <a:t> Комплекс мер по развитию профессиональных </a:t>
                      </a:r>
                      <a:r>
                        <a:rPr lang="ru-RU" sz="1600" dirty="0" smtClean="0">
                          <a:effectLst/>
                        </a:rPr>
                        <a:t>связей </a:t>
                      </a:r>
                      <a:r>
                        <a:rPr lang="ru-RU" sz="1600" dirty="0">
                          <a:effectLst/>
                        </a:rPr>
                        <a:t>в условиях </a:t>
                      </a:r>
                      <a:r>
                        <a:rPr lang="ru-RU" sz="1600" dirty="0" err="1" smtClean="0">
                          <a:effectLst/>
                        </a:rPr>
                        <a:t>реоргани-зации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сети </a:t>
                      </a:r>
                      <a:r>
                        <a:rPr lang="ru-RU" sz="1600" dirty="0" smtClean="0">
                          <a:effectLst/>
                        </a:rPr>
                        <a:t>учреждений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4" marR="620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5007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-разработать рекомендации для органов управления </a:t>
                      </a:r>
                      <a:r>
                        <a:rPr lang="ru-RU" sz="1600" dirty="0" err="1" smtClean="0">
                          <a:effectLst/>
                        </a:rPr>
                        <a:t>обра-зованием</a:t>
                      </a:r>
                      <a:r>
                        <a:rPr lang="ru-RU" sz="1600" dirty="0" smtClean="0">
                          <a:effectLst/>
                        </a:rPr>
                        <a:t>, образовательных</a:t>
                      </a:r>
                      <a:r>
                        <a:rPr lang="ru-RU" sz="1600" baseline="0" dirty="0" smtClean="0">
                          <a:effectLst/>
                        </a:rPr>
                        <a:t> организаций по </a:t>
                      </a:r>
                      <a:r>
                        <a:rPr lang="ru-RU" sz="1600" dirty="0" smtClean="0">
                          <a:effectLst/>
                        </a:rPr>
                        <a:t>развитию про-</a:t>
                      </a:r>
                      <a:r>
                        <a:rPr lang="ru-RU" sz="1600" dirty="0" err="1" smtClean="0">
                          <a:effectLst/>
                        </a:rPr>
                        <a:t>фессиональных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связей в </a:t>
                      </a:r>
                      <a:r>
                        <a:rPr lang="ru-RU" sz="1600" dirty="0" err="1" smtClean="0">
                          <a:effectLst/>
                        </a:rPr>
                        <a:t>усло-виях</a:t>
                      </a:r>
                      <a:r>
                        <a:rPr lang="ru-RU" sz="1600" dirty="0" smtClean="0">
                          <a:effectLst/>
                        </a:rPr>
                        <a:t> реорганизации </a:t>
                      </a:r>
                      <a:r>
                        <a:rPr lang="ru-RU" sz="1600" dirty="0">
                          <a:effectLst/>
                        </a:rPr>
                        <a:t>сети учреждений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4" marR="620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Рекомендации</a:t>
                      </a:r>
                      <a:r>
                        <a:rPr lang="ru-RU" sz="1800" b="1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 Narrow" panose="020B0606020202030204" pitchFamily="34" charset="0"/>
                        </a:rPr>
                        <a:t>по развитию </a:t>
                      </a:r>
                      <a:r>
                        <a:rPr lang="ru-RU" sz="1800" b="1" dirty="0" err="1" smtClean="0">
                          <a:effectLst/>
                          <a:latin typeface="Arial Narrow" panose="020B0606020202030204" pitchFamily="34" charset="0"/>
                        </a:rPr>
                        <a:t>профе-ссиональных</a:t>
                      </a:r>
                      <a:r>
                        <a:rPr lang="ru-RU" sz="1800" b="1" dirty="0" smtClean="0">
                          <a:effectLst/>
                          <a:latin typeface="Arial Narrow" panose="020B0606020202030204" pitchFamily="34" charset="0"/>
                        </a:rPr>
                        <a:t> связей для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ДОН; ТОГИРРО; МОУО; ПОО; ОУ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2054" marR="620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Таблица 4.</a:t>
                      </a:r>
                      <a:r>
                        <a:rPr lang="ru-RU" sz="1600" dirty="0">
                          <a:effectLst/>
                        </a:rPr>
                        <a:t> Рекомендации </a:t>
                      </a:r>
                      <a:r>
                        <a:rPr lang="ru-RU" sz="1600" dirty="0" smtClean="0">
                          <a:effectLst/>
                        </a:rPr>
                        <a:t>по </a:t>
                      </a:r>
                      <a:r>
                        <a:rPr lang="ru-RU" sz="1600" dirty="0">
                          <a:effectLst/>
                        </a:rPr>
                        <a:t>развитию профессиональных связей в условиях </a:t>
                      </a:r>
                      <a:r>
                        <a:rPr lang="ru-RU" sz="1600" dirty="0" err="1" smtClean="0">
                          <a:effectLst/>
                        </a:rPr>
                        <a:t>реорганиза-ции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сети </a:t>
                      </a:r>
                      <a:r>
                        <a:rPr lang="ru-RU" sz="1600" dirty="0" smtClean="0">
                          <a:effectLst/>
                        </a:rPr>
                        <a:t>учреждений для </a:t>
                      </a:r>
                      <a:r>
                        <a:rPr lang="ru-RU" sz="1600" dirty="0" err="1" smtClean="0">
                          <a:effectLst/>
                        </a:rPr>
                        <a:t>орга</a:t>
                      </a:r>
                      <a:r>
                        <a:rPr lang="ru-RU" sz="1600" dirty="0" smtClean="0">
                          <a:effectLst/>
                        </a:rPr>
                        <a:t>-нов управления образованием, образовательных организаций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54" marR="620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2803" y="0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Деловая игра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выстраиванию управленческой практики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Собери коллектив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Ситуация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объединение педагогических коллективов разных ОО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36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5736" y="5373216"/>
            <a:ext cx="6400800" cy="921256"/>
          </a:xfrm>
        </p:spPr>
        <p:txBody>
          <a:bodyPr/>
          <a:lstStyle/>
          <a:p>
            <a:pPr marL="45720" indent="0" algn="r">
              <a:buNone/>
            </a:pPr>
            <a:r>
              <a:rPr lang="ru-RU" i="1" dirty="0" smtClean="0"/>
              <a:t>Благодарю за понимание…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412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744</TotalTime>
  <Words>826</Words>
  <Application>Microsoft Office PowerPoint</Application>
  <PresentationFormat>Экран (4:3)</PresentationFormat>
  <Paragraphs>140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Georgia</vt:lpstr>
      <vt:lpstr>Times New Roman</vt:lpstr>
      <vt:lpstr>Trebuchet MS</vt:lpstr>
      <vt:lpstr>Воздушный поток</vt:lpstr>
      <vt:lpstr> Цель:  теоретическое обоснование и экспериментальная проверка эффективности модели управления качеством образования на муниципальном уровне (на примере Омутинского муниципального района).</vt:lpstr>
      <vt:lpstr>                        Риски в развитии профессиональных связей      в условиях реорганизации сети учреждений</vt:lpstr>
      <vt:lpstr>                        Риски в развитии профессиональных связей      в условиях реорганизации сети учреждений</vt:lpstr>
      <vt:lpstr>                      Риски в развитии профессиональных связей         в условиях реорганизации сети учреждений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 теоретическое обоснование и экспериментальная проверка эффективности модели управления качеством образования на муниципальном уровне (на примере Омутинского муниципального района).</dc:title>
  <dc:creator>Оля</dc:creator>
  <cp:lastModifiedBy>user</cp:lastModifiedBy>
  <cp:revision>43</cp:revision>
  <cp:lastPrinted>2016-01-29T03:53:51Z</cp:lastPrinted>
  <dcterms:created xsi:type="dcterms:W3CDTF">2015-12-02T13:33:41Z</dcterms:created>
  <dcterms:modified xsi:type="dcterms:W3CDTF">2016-01-29T03:55:13Z</dcterms:modified>
</cp:coreProperties>
</file>