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14" r:id="rId3"/>
    <p:sldId id="313" r:id="rId4"/>
    <p:sldId id="315" r:id="rId5"/>
    <p:sldId id="272" r:id="rId6"/>
    <p:sldId id="316" r:id="rId7"/>
    <p:sldId id="31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C318-747D-4174-BA5A-B8902EA7887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EA5B-6D94-4981-B9EB-A7A88E2D9F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8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AE3586-6CB9-4C62-B759-A1836C4A9081}" type="slidenum">
              <a:rPr lang="ru-RU" smtClean="0">
                <a:solidFill>
                  <a:prstClr val="white"/>
                </a:solidFill>
                <a:latin typeface="Calibri" charset="-52"/>
                <a:ea typeface="DejaVu Sans" charset="0"/>
                <a:cs typeface="DejaVu Sans" charset="0"/>
              </a:rPr>
              <a:pPr/>
              <a:t>1</a:t>
            </a:fld>
            <a:endParaRPr lang="ru-RU" dirty="0" smtClean="0">
              <a:solidFill>
                <a:prstClr val="white"/>
              </a:solidFill>
              <a:latin typeface="Calibri" charset="-52"/>
              <a:ea typeface="DejaVu Sans" charset="0"/>
              <a:cs typeface="DejaVu Sans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6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B71DF-0C9C-429D-A60E-0644FADF45FF}" type="slidenum">
              <a:rPr lang="ru-RU" smtClean="0">
                <a:latin typeface="Arial" charset="0"/>
              </a:rPr>
              <a:pPr/>
              <a:t>6</a:t>
            </a:fld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6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DBE13-E39A-4910-B8E9-A336BBFBF8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7D73-40FE-4348-822D-7BA703B4AF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40D5-8BC3-4305-A59E-CDF6F1E9E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D0F5-92F5-4315-8B49-1963C760AC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E9B2-1FC1-4C0C-BD59-295AFBF82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5227-327E-485E-8B48-21CE287650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660C4-B5CA-4AC4-953F-5B2DF1323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4438-C11A-4421-8836-1262C488B5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2663-B9B4-4CDF-8999-1A565F1D0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F54B-C3C1-463F-99AA-52496D5A6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A779-A4B6-4B73-8145-BC77AD593E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29725EF-06CB-4B09-A405-8D767278CB8A}" type="slidenum">
              <a:rPr lang="ru-RU">
                <a:latin typeface="Arial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23528" y="57150"/>
            <a:ext cx="8568952" cy="667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Командная игра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«Реализуй социальный договор»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Кускова Марина Валентиновна,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проректор ТОГИРРО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 января 2016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Направления социального договора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353425" cy="4267200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ru-RU" dirty="0"/>
              <a:t>«Свободная пятница</a:t>
            </a:r>
            <a:r>
              <a:rPr lang="ru-RU" dirty="0" smtClean="0"/>
              <a:t>».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«Педагогические 20-минутки</a:t>
            </a:r>
            <a:r>
              <a:rPr lang="ru-RU" dirty="0" smtClean="0"/>
              <a:t>».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«Тематические 45-минутки</a:t>
            </a:r>
            <a:r>
              <a:rPr lang="ru-RU" dirty="0" smtClean="0"/>
              <a:t>».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Уроки в трансформируемом </a:t>
            </a:r>
            <a:r>
              <a:rPr lang="ru-RU" dirty="0" smtClean="0"/>
              <a:t>пространстве. 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Модульный формат внеурочной работы и массовых мероприятий совместно с </a:t>
            </a:r>
            <a:r>
              <a:rPr lang="ru-RU" dirty="0" smtClean="0"/>
              <a:t>УДО.</a:t>
            </a:r>
            <a:endParaRPr lang="ru-RU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dirty="0"/>
              <a:t>Практики взаимодействия со сложными коллегами, детьми, </a:t>
            </a:r>
            <a:r>
              <a:rPr lang="ru-RU" dirty="0" smtClean="0"/>
              <a:t>родителями.</a:t>
            </a:r>
            <a:r>
              <a:rPr lang="ru-RU" i="1" dirty="0" smtClean="0"/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475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Социальный </a:t>
            </a:r>
            <a:r>
              <a:rPr lang="ru-RU" altLang="ru-RU" dirty="0" smtClean="0"/>
              <a:t>договор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353425" cy="4267200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ru-RU" sz="2800" i="1" dirty="0" smtClean="0"/>
              <a:t>Запишите </a:t>
            </a:r>
            <a:r>
              <a:rPr lang="ru-RU" sz="2800" i="1" dirty="0"/>
              <a:t>наиболее значимое для Вас направление деятельности по реализации</a:t>
            </a:r>
            <a:r>
              <a:rPr lang="ru-RU" sz="2800" i="1" dirty="0" smtClean="0"/>
              <a:t>.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ru-RU" sz="2800" i="1" dirty="0" smtClean="0"/>
              <a:t>Подойдите </a:t>
            </a:r>
            <a:r>
              <a:rPr lang="ru-RU" sz="2800" i="1" dirty="0"/>
              <a:t>к табличке с этим </a:t>
            </a:r>
            <a:r>
              <a:rPr lang="ru-RU" sz="2800" i="1" dirty="0" smtClean="0"/>
              <a:t>направлением. </a:t>
            </a:r>
            <a:endParaRPr lang="ru-RU" sz="2800" i="1" dirty="0" smtClean="0"/>
          </a:p>
          <a:p>
            <a:pPr marL="514350" indent="-514350" eaLnBrk="1" hangingPunct="1">
              <a:buAutoNum type="arabicPeriod"/>
              <a:defRPr/>
            </a:pPr>
            <a:r>
              <a:rPr lang="ru-RU" sz="2800" i="1" dirty="0"/>
              <a:t>Распределитесь в пары (ближайший к Вам коллега)</a:t>
            </a:r>
            <a:r>
              <a:rPr lang="ru-RU" sz="2800" dirty="0"/>
              <a:t>. </a:t>
            </a:r>
            <a:endParaRPr lang="ru-RU" sz="2800" dirty="0" smtClean="0"/>
          </a:p>
          <a:p>
            <a:pPr marL="514350" indent="-514350" eaLnBrk="1" hangingPunct="1">
              <a:buFont typeface="Times New Roman" pitchFamily="18" charset="0"/>
              <a:buAutoNum type="arabicPeriod"/>
              <a:defRPr/>
            </a:pPr>
            <a:r>
              <a:rPr lang="ru-RU" sz="2800" i="1" dirty="0"/>
              <a:t>Обоснуйте свой выбор</a:t>
            </a:r>
            <a:r>
              <a:rPr lang="ru-RU" sz="2800" dirty="0"/>
              <a:t>. </a:t>
            </a:r>
          </a:p>
          <a:p>
            <a:pPr marL="0" indent="0" eaLnBrk="1" hangingPunct="1">
              <a:defRPr/>
            </a:pPr>
            <a:r>
              <a:rPr lang="ru-RU" sz="2800" i="1" dirty="0" smtClean="0"/>
              <a:t> 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4039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/>
              <a:t>Социальный </a:t>
            </a:r>
            <a:r>
              <a:rPr lang="ru-RU" altLang="ru-RU" sz="3600" dirty="0" smtClean="0"/>
              <a:t>договор</a:t>
            </a:r>
            <a:endParaRPr lang="ru-RU" altLang="ru-RU" sz="3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4783807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 </a:t>
            </a:r>
            <a:r>
              <a:rPr lang="ru-RU" sz="2800" b="1" dirty="0"/>
              <a:t>Продукт</a:t>
            </a:r>
            <a:r>
              <a:rPr lang="ru-RU" sz="2800" dirty="0"/>
              <a:t> - постер для </a:t>
            </a:r>
            <a:r>
              <a:rPr lang="ru-RU" sz="2800" dirty="0" smtClean="0"/>
              <a:t>педагогов «Успешная практика»</a:t>
            </a:r>
          </a:p>
          <a:p>
            <a:pPr eaLnBrk="1" hangingPunct="1"/>
            <a:r>
              <a:rPr lang="ru-RU" sz="2800" dirty="0" smtClean="0"/>
              <a:t>Обязательная информация:</a:t>
            </a:r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Название.</a:t>
            </a:r>
            <a:endParaRPr lang="ru-RU" sz="2800" dirty="0" smtClean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Цель.</a:t>
            </a:r>
            <a:endParaRPr lang="ru-RU" sz="2800" dirty="0" smtClean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Способы </a:t>
            </a:r>
            <a:r>
              <a:rPr lang="ru-RU" sz="2800" dirty="0"/>
              <a:t>организации деятельности (форматы</a:t>
            </a:r>
            <a:r>
              <a:rPr lang="ru-RU" sz="2800" dirty="0" smtClean="0"/>
              <a:t>).</a:t>
            </a:r>
            <a:endParaRPr lang="ru-RU" sz="2800" dirty="0" smtClean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Средства </a:t>
            </a:r>
            <a:r>
              <a:rPr lang="ru-RU" sz="2800" dirty="0"/>
              <a:t>(ресурсы</a:t>
            </a:r>
            <a:r>
              <a:rPr lang="ru-RU" sz="2800" dirty="0" smtClean="0"/>
              <a:t>).</a:t>
            </a:r>
            <a:endParaRPr lang="ru-RU" sz="2800" dirty="0" smtClean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Участники.</a:t>
            </a:r>
            <a:endParaRPr lang="ru-RU" sz="2800" dirty="0"/>
          </a:p>
          <a:p>
            <a:pPr marL="514350" indent="-514350" eaLnBrk="1" hangingPunct="1">
              <a:buAutoNum type="arabicPeriod"/>
            </a:pPr>
            <a:r>
              <a:rPr lang="ru-RU" sz="2800" dirty="0" smtClean="0"/>
              <a:t>Результат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eaLnBrk="1" hangingPunct="1"/>
            <a:r>
              <a:rPr lang="ru-RU" sz="2800" b="1" dirty="0"/>
              <a:t>Презентация</a:t>
            </a:r>
            <a:r>
              <a:rPr lang="ru-RU" sz="2800" dirty="0"/>
              <a:t> деятельности команды: презентация каждого постера не более </a:t>
            </a:r>
            <a:r>
              <a:rPr lang="ru-RU" sz="2800" b="1" dirty="0"/>
              <a:t>30</a:t>
            </a:r>
            <a:r>
              <a:rPr lang="ru-RU" sz="2800" dirty="0"/>
              <a:t> слов</a:t>
            </a:r>
          </a:p>
        </p:txBody>
      </p:sp>
    </p:spTree>
    <p:extLst>
      <p:ext uri="{BB962C8B-B14F-4D97-AF65-F5344CB8AC3E}">
        <p14:creationId xmlns:p14="http://schemas.microsoft.com/office/powerpoint/2010/main" val="17154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i="1" dirty="0"/>
              <a:t>Задание «</a:t>
            </a:r>
            <a:r>
              <a:rPr lang="ru-RU" sz="3600" dirty="0"/>
              <a:t>Связь в 6 </a:t>
            </a:r>
            <a:r>
              <a:rPr lang="ru-RU" sz="3600" dirty="0" smtClean="0"/>
              <a:t>предложений</a:t>
            </a:r>
            <a:r>
              <a:rPr lang="ru-RU" sz="3600" dirty="0"/>
              <a:t>»:</a:t>
            </a:r>
            <a:r>
              <a:rPr lang="ru-RU" sz="3600" i="1" dirty="0"/>
              <a:t/>
            </a:r>
            <a:br>
              <a:rPr lang="ru-RU" sz="3600" i="1" dirty="0"/>
            </a:br>
            <a:endParaRPr lang="ru-RU" altLang="ru-RU" sz="3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z="2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dirty="0" smtClean="0"/>
              <a:t>Каждый </a:t>
            </a:r>
            <a:r>
              <a:rPr lang="ru-RU" altLang="ru-RU" sz="2800" dirty="0"/>
              <a:t>участник </a:t>
            </a:r>
            <a:endParaRPr lang="ru-RU" altLang="ru-RU" sz="2800" dirty="0" smtClean="0"/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ru-RU" altLang="ru-RU" sz="2800" dirty="0" smtClean="0"/>
              <a:t>берет </a:t>
            </a:r>
            <a:r>
              <a:rPr lang="ru-RU" altLang="ru-RU" sz="2800" dirty="0"/>
              <a:t>лист А </a:t>
            </a:r>
            <a:r>
              <a:rPr lang="ru-RU" altLang="ru-RU" sz="2800" dirty="0" smtClean="0"/>
              <a:t>3;</a:t>
            </a:r>
            <a:endParaRPr lang="ru-RU" altLang="ru-RU" sz="2800" dirty="0" smtClean="0"/>
          </a:p>
          <a:p>
            <a:pPr marL="0" indent="0">
              <a:spcBef>
                <a:spcPct val="0"/>
              </a:spcBef>
            </a:pPr>
            <a:r>
              <a:rPr lang="ru-RU" altLang="ru-RU" sz="2800" dirty="0" smtClean="0"/>
              <a:t>-    делит </a:t>
            </a:r>
            <a:r>
              <a:rPr lang="ru-RU" altLang="ru-RU" sz="2800" dirty="0"/>
              <a:t>его на </a:t>
            </a:r>
            <a:r>
              <a:rPr lang="ru-RU" altLang="ru-RU" sz="2800" dirty="0" smtClean="0"/>
              <a:t>6 </a:t>
            </a:r>
            <a:r>
              <a:rPr lang="ru-RU" altLang="ru-RU" sz="2800" dirty="0" smtClean="0"/>
              <a:t>секторов;</a:t>
            </a:r>
            <a:endParaRPr lang="ru-RU" altLang="ru-RU" sz="2800" dirty="0" smtClean="0"/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ru-RU" altLang="ru-RU" sz="2800" dirty="0" smtClean="0"/>
              <a:t>рисует </a:t>
            </a:r>
            <a:r>
              <a:rPr lang="ru-RU" altLang="ru-RU" sz="2800" dirty="0"/>
              <a:t>в центре </a:t>
            </a:r>
            <a:r>
              <a:rPr lang="ru-RU" altLang="ru-RU" sz="2800" dirty="0" smtClean="0"/>
              <a:t>квадрат;</a:t>
            </a:r>
            <a:endParaRPr lang="ru-RU" altLang="ru-RU" sz="2800" dirty="0" smtClean="0"/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ru-RU" altLang="ru-RU" sz="2800" dirty="0" smtClean="0"/>
              <a:t>в </a:t>
            </a:r>
            <a:r>
              <a:rPr lang="ru-RU" altLang="ru-RU" sz="2800" dirty="0"/>
              <a:t>каждом секторе </a:t>
            </a:r>
            <a:r>
              <a:rPr lang="ru-RU" altLang="ru-RU" sz="2800" smtClean="0"/>
              <a:t>рисует </a:t>
            </a:r>
            <a:r>
              <a:rPr lang="ru-RU" altLang="ru-RU" sz="2800" smtClean="0"/>
              <a:t>предмет;</a:t>
            </a:r>
            <a:endParaRPr lang="ru-RU" altLang="ru-RU" sz="2800" dirty="0" smtClean="0"/>
          </a:p>
          <a:p>
            <a:pPr marL="457200" indent="-457200">
              <a:spcBef>
                <a:spcPct val="0"/>
              </a:spcBef>
              <a:buFontTx/>
              <a:buChar char="-"/>
            </a:pPr>
            <a:r>
              <a:rPr lang="ru-RU" altLang="ru-RU" sz="2800" dirty="0" smtClean="0"/>
              <a:t>в центре записывает…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9293"/>
              </p:ext>
            </p:extLst>
          </p:nvPr>
        </p:nvGraphicFramePr>
        <p:xfrm>
          <a:off x="71438" y="188640"/>
          <a:ext cx="9036496" cy="6142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402"/>
                <a:gridCol w="2952328"/>
                <a:gridCol w="3023766"/>
              </a:tblGrid>
              <a:tr h="983253">
                <a:tc gridSpan="3"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  <a:latin typeface="+mn-lt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  <a:latin typeface="+mn-lt"/>
                        </a:rPr>
                        <a:t>Связь в 6 предложений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  <a:tr h="1681043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2</a:t>
                      </a:r>
                      <a:endParaRPr lang="ru-RU" sz="16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0" dirty="0" smtClean="0"/>
                        <a:t>3</a:t>
                      </a:r>
                      <a:endParaRPr lang="ru-RU" sz="1600" b="0" dirty="0"/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86409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  <a:tr h="744609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0" dirty="0" smtClean="0"/>
                        <a:t>4</a:t>
                      </a:r>
                      <a:endParaRPr lang="ru-RU" sz="1600" b="0" dirty="0"/>
                    </a:p>
                  </a:txBody>
                  <a:tcPr/>
                </a:tc>
              </a:tr>
              <a:tr h="1869765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5</a:t>
                      </a:r>
                      <a:endParaRPr lang="ru-RU" sz="16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69206" y="404664"/>
            <a:ext cx="8640960" cy="360040"/>
          </a:xfrm>
          <a:prstGeom prst="rect">
            <a:avLst/>
          </a:prstGeom>
          <a:solidFill>
            <a:schemeClr val="bg1">
              <a:alpha val="11000"/>
            </a:schemeClr>
          </a:solidFill>
          <a:ln>
            <a:noFill/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990494">
            <a:off x="8885238" y="6275388"/>
            <a:ext cx="358775" cy="6477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06375"/>
            <a:ext cx="8228013" cy="2103438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>«Билетик на выход»: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sz="3200" dirty="0"/>
              <a:t>три новых идеи, которые попробую реализовать.</a:t>
            </a: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8281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DejaVu Sans"/>
        <a:cs typeface="DejaVu Sans"/>
      </a:majorFont>
      <a:minorFont>
        <a:latin typeface="Calibri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175</Words>
  <Application>Microsoft Office PowerPoint</Application>
  <PresentationFormat>Экран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Направления социального договора</vt:lpstr>
      <vt:lpstr>Социальный договор</vt:lpstr>
      <vt:lpstr>Социальный договор</vt:lpstr>
      <vt:lpstr>Задание «Связь в 6 предложений»: </vt:lpstr>
      <vt:lpstr>Презентация PowerPoint</vt:lpstr>
      <vt:lpstr>«Билетик на выход»: три новых идеи, которые попробую реализовать.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GRAFFA</dc:creator>
  <cp:lastModifiedBy>дл</cp:lastModifiedBy>
  <cp:revision>46</cp:revision>
  <dcterms:created xsi:type="dcterms:W3CDTF">2013-09-25T17:00:39Z</dcterms:created>
  <dcterms:modified xsi:type="dcterms:W3CDTF">2016-02-02T17:53:56Z</dcterms:modified>
</cp:coreProperties>
</file>