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5" r:id="rId3"/>
    <p:sldId id="257" r:id="rId4"/>
    <p:sldId id="259" r:id="rId5"/>
    <p:sldId id="273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Тюменская региональная автономная некоммерческая благотворительная организация помощи инвалидам и иным лица с тяжелыми и множественными нарушениями развития, в том числе и с расстройствами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аутистического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спектра</a:t>
            </a:r>
            <a:r>
              <a:rPr lang="ru-RU" b="1" dirty="0" smtClean="0"/>
              <a:t> «ОТКРОЙ МНЕ МИР»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285852" y="5638800"/>
            <a:ext cx="85748" cy="7191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37777" t="11940" r="38056" b="28358"/>
          <a:stretch/>
        </p:blipFill>
        <p:spPr bwMode="auto">
          <a:xfrm>
            <a:off x="3786182" y="4786322"/>
            <a:ext cx="1643074" cy="1357322"/>
          </a:xfrm>
          <a:prstGeom prst="ellipse">
            <a:avLst/>
          </a:prstGeom>
          <a:ln/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-1214470"/>
            <a:ext cx="11311719" cy="88583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-1071594"/>
            <a:ext cx="11526033" cy="87154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-1143032"/>
            <a:ext cx="11311719" cy="857256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-857280"/>
            <a:ext cx="12097537" cy="807249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8072493" cy="657227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357166"/>
            <a:ext cx="8643998" cy="614366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ИМ НУЖНА ВАША ДРУЖБА</a:t>
            </a:r>
            <a:endParaRPr lang="ru-RU" b="1" dirty="0"/>
          </a:p>
        </p:txBody>
      </p:sp>
      <p:pic>
        <p:nvPicPr>
          <p:cNvPr id="4" name="Содержимое 3" descr="_999_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7929618" cy="507209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 разные, но равные</a:t>
            </a:r>
            <a:endParaRPr lang="ru-RU" b="1" dirty="0"/>
          </a:p>
        </p:txBody>
      </p:sp>
      <p:pic>
        <p:nvPicPr>
          <p:cNvPr id="4" name="Содержимое 3" descr="к дню инвалидa эмблем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767681"/>
            <a:ext cx="5715000" cy="4191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ифы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-500090"/>
            <a:ext cx="10811653" cy="700092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юди с рас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-571528"/>
            <a:ext cx="11644394" cy="771530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усс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-1071594"/>
            <a:ext cx="11240281" cy="864399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-1071594"/>
            <a:ext cx="11668909" cy="88583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-1357346"/>
            <a:ext cx="11383157" cy="90011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40</Words>
  <PresentationFormat>Экран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Тюменская региональная автономная некоммерческая благотворительная организация помощи инвалидам и иным лица с тяжелыми и множественными нарушениями развития, в том числе и с расстройствами аутистического спектра «ОТКРОЙ МНЕ МИР»</vt:lpstr>
      <vt:lpstr>Слайд 2</vt:lpstr>
      <vt:lpstr>Мы разные, но равные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ИМ НУЖНА ВАША ДРУЖБА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lERA</dc:creator>
  <cp:lastModifiedBy>lERA</cp:lastModifiedBy>
  <cp:revision>11</cp:revision>
  <dcterms:created xsi:type="dcterms:W3CDTF">2016-11-24T20:34:59Z</dcterms:created>
  <dcterms:modified xsi:type="dcterms:W3CDTF">2016-11-25T06:48:42Z</dcterms:modified>
</cp:coreProperties>
</file>