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505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30" autoAdjust="0"/>
  </p:normalViewPr>
  <p:slideViewPr>
    <p:cSldViewPr>
      <p:cViewPr varScale="1">
        <p:scale>
          <a:sx n="109" d="100"/>
          <a:sy n="109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9C4412-3D4E-4135-8741-7CC77AF44DF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1AF533-6B13-4718-9575-408384668827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400" b="1" cap="all" baseline="0" dirty="0" smtClean="0">
              <a:solidFill>
                <a:srgbClr val="C00000"/>
              </a:solidFill>
            </a:rPr>
            <a:t>язык русской народности </a:t>
          </a:r>
          <a:r>
            <a:rPr lang="ru-RU" sz="2000" cap="all" baseline="0" dirty="0" smtClean="0">
              <a:solidFill>
                <a:schemeClr val="tx1">
                  <a:lumMod val="50000"/>
                  <a:lumOff val="50000"/>
                </a:schemeClr>
              </a:solidFill>
            </a:rPr>
            <a:t>(языковые средства, формирующие этнический экспрессивный фонд)  </a:t>
          </a:r>
          <a:endParaRPr lang="ru-RU" sz="2000" cap="all" baseline="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4066290-4BCE-435A-AC0F-02578DF89BF9}" type="parTrans" cxnId="{732FE229-A92C-4F74-82CD-BDC2E4A35803}">
      <dgm:prSet/>
      <dgm:spPr/>
      <dgm:t>
        <a:bodyPr/>
        <a:lstStyle/>
        <a:p>
          <a:endParaRPr lang="ru-RU"/>
        </a:p>
      </dgm:t>
    </dgm:pt>
    <dgm:pt modelId="{59F26A31-080F-42C8-8B0E-0441749815F6}" type="sibTrans" cxnId="{732FE229-A92C-4F74-82CD-BDC2E4A35803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7A14DFEB-68DA-4F43-B2B5-1BE610289C67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400" b="1" cap="all" baseline="0" dirty="0" smtClean="0">
              <a:solidFill>
                <a:srgbClr val="C00000"/>
              </a:solidFill>
            </a:rPr>
            <a:t>Язык носителей русской культуры </a:t>
          </a:r>
          <a:r>
            <a:rPr lang="ru-RU" sz="1600" cap="all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(язык художественной литературы, театра, кино; цитатный фонд; сохранение текстов в личной культурной памяти и дискурсе ребёнка)</a:t>
          </a:r>
        </a:p>
      </dgm:t>
    </dgm:pt>
    <dgm:pt modelId="{3D5E614C-33CC-4544-8F30-8041C0CC0CE0}" type="parTrans" cxnId="{8B93E4B4-D2AD-4104-BAEC-C77A0006FC2D}">
      <dgm:prSet/>
      <dgm:spPr/>
      <dgm:t>
        <a:bodyPr/>
        <a:lstStyle/>
        <a:p>
          <a:endParaRPr lang="ru-RU"/>
        </a:p>
      </dgm:t>
    </dgm:pt>
    <dgm:pt modelId="{143C243F-42FC-41E9-B492-82B3B693B3F4}" type="sibTrans" cxnId="{8B93E4B4-D2AD-4104-BAEC-C77A0006FC2D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BA444B5-9C5A-4EA7-8FFD-D771BEE71CA0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800" b="1" cap="all" baseline="0" dirty="0" smtClean="0">
              <a:solidFill>
                <a:srgbClr val="C00000"/>
              </a:solidFill>
            </a:rPr>
            <a:t>Язык международного общения</a:t>
          </a:r>
          <a:endParaRPr lang="ru-RU" sz="2800" b="1" cap="all" baseline="0" dirty="0">
            <a:solidFill>
              <a:srgbClr val="C00000"/>
            </a:solidFill>
          </a:endParaRPr>
        </a:p>
      </dgm:t>
    </dgm:pt>
    <dgm:pt modelId="{843BF24F-6D24-453B-B1B5-9CB7B1EA3E7C}" type="parTrans" cxnId="{36666FCD-3CBB-43A3-81ED-4C64D641E19B}">
      <dgm:prSet/>
      <dgm:spPr/>
      <dgm:t>
        <a:bodyPr/>
        <a:lstStyle/>
        <a:p>
          <a:endParaRPr lang="ru-RU"/>
        </a:p>
      </dgm:t>
    </dgm:pt>
    <dgm:pt modelId="{155640A4-105F-45EF-9472-9B8D0FCEB295}" type="sibTrans" cxnId="{36666FCD-3CBB-43A3-81ED-4C64D641E19B}">
      <dgm:prSet/>
      <dgm:spPr/>
      <dgm:t>
        <a:bodyPr/>
        <a:lstStyle/>
        <a:p>
          <a:endParaRPr lang="ru-RU"/>
        </a:p>
      </dgm:t>
    </dgm:pt>
    <dgm:pt modelId="{E791400E-5C27-4807-975B-2679F0320A8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ru-RU" sz="2400" b="1" cap="all" baseline="0" dirty="0" smtClean="0">
              <a:solidFill>
                <a:srgbClr val="C00000"/>
              </a:solidFill>
            </a:rPr>
            <a:t>Национальный и государственный язык</a:t>
          </a:r>
          <a:endParaRPr lang="ru-RU" sz="2400" b="1" cap="all" baseline="0" dirty="0">
            <a:solidFill>
              <a:srgbClr val="C00000"/>
            </a:solidFill>
          </a:endParaRPr>
        </a:p>
      </dgm:t>
    </dgm:pt>
    <dgm:pt modelId="{7654694B-262E-4ED2-9653-EBE7E6EBF3BF}" type="parTrans" cxnId="{14CD0D22-FD8C-47F8-8765-C96F3B741A6D}">
      <dgm:prSet/>
      <dgm:spPr/>
      <dgm:t>
        <a:bodyPr/>
        <a:lstStyle/>
        <a:p>
          <a:endParaRPr lang="ru-RU"/>
        </a:p>
      </dgm:t>
    </dgm:pt>
    <dgm:pt modelId="{CAE98DD5-79AC-499B-B689-588E8B30CE85}" type="sibTrans" cxnId="{14CD0D22-FD8C-47F8-8765-C96F3B741A6D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B5D41D0E-C4A0-4AB6-AD7E-FA03B08D1AB3}" type="pres">
      <dgm:prSet presAssocID="{AA9C4412-3D4E-4135-8741-7CC77AF44DF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262ED7-DCDA-4737-BB4A-A0DFC970B0F2}" type="pres">
      <dgm:prSet presAssocID="{AA9C4412-3D4E-4135-8741-7CC77AF44DFE}" presName="dummyMaxCanvas" presStyleCnt="0">
        <dgm:presLayoutVars/>
      </dgm:prSet>
      <dgm:spPr/>
    </dgm:pt>
    <dgm:pt modelId="{F7BE2FE0-7820-4E23-95A6-7D43B2C92293}" type="pres">
      <dgm:prSet presAssocID="{AA9C4412-3D4E-4135-8741-7CC77AF44DFE}" presName="FourNodes_1" presStyleLbl="node1" presStyleIdx="0" presStyleCnt="4" custScaleX="107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0B6AC-8391-4D6B-AF62-CDEA8A2710A8}" type="pres">
      <dgm:prSet presAssocID="{AA9C4412-3D4E-4135-8741-7CC77AF44DFE}" presName="FourNodes_2" presStyleLbl="node1" presStyleIdx="1" presStyleCnt="4" custScaleX="114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C9835-FA87-4B60-9910-C96F98977FE6}" type="pres">
      <dgm:prSet presAssocID="{AA9C4412-3D4E-4135-8741-7CC77AF44DFE}" presName="FourNodes_3" presStyleLbl="node1" presStyleIdx="2" presStyleCnt="4" custScaleX="106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76316-7845-41B1-AA1C-45EF437A3D39}" type="pres">
      <dgm:prSet presAssocID="{AA9C4412-3D4E-4135-8741-7CC77AF44DF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38FEF6-5782-4992-AB02-D2D0AB169146}" type="pres">
      <dgm:prSet presAssocID="{AA9C4412-3D4E-4135-8741-7CC77AF44DF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CC38F-C209-47BC-A603-FE9567E4E685}" type="pres">
      <dgm:prSet presAssocID="{AA9C4412-3D4E-4135-8741-7CC77AF44DF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ED752-962F-4E67-8283-78B4000CB9F7}" type="pres">
      <dgm:prSet presAssocID="{AA9C4412-3D4E-4135-8741-7CC77AF44DF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2B0CF-BF0E-4F98-AC0E-101C9719ECBF}" type="pres">
      <dgm:prSet presAssocID="{AA9C4412-3D4E-4135-8741-7CC77AF44DF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EAE1F-2B3B-4EB0-B6BF-0B56B1B88E10}" type="pres">
      <dgm:prSet presAssocID="{AA9C4412-3D4E-4135-8741-7CC77AF44DF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E4F1B-E1EB-4EBB-B444-77F3D5A8C0E8}" type="pres">
      <dgm:prSet presAssocID="{AA9C4412-3D4E-4135-8741-7CC77AF44DF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72BB5-F3E2-42F5-9702-179CC870BFAC}" type="pres">
      <dgm:prSet presAssocID="{AA9C4412-3D4E-4135-8741-7CC77AF44DF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2E644F-79CA-40A0-982B-8C6E9D69CC7F}" type="presOf" srcId="{AA9C4412-3D4E-4135-8741-7CC77AF44DFE}" destId="{B5D41D0E-C4A0-4AB6-AD7E-FA03B08D1AB3}" srcOrd="0" destOrd="0" presId="urn:microsoft.com/office/officeart/2005/8/layout/vProcess5"/>
    <dgm:cxn modelId="{36666FCD-3CBB-43A3-81ED-4C64D641E19B}" srcId="{AA9C4412-3D4E-4135-8741-7CC77AF44DFE}" destId="{9BA444B5-9C5A-4EA7-8FFD-D771BEE71CA0}" srcOrd="3" destOrd="0" parTransId="{843BF24F-6D24-453B-B1B5-9CB7B1EA3E7C}" sibTransId="{155640A4-105F-45EF-9472-9B8D0FCEB295}"/>
    <dgm:cxn modelId="{2F51FF5E-AD47-43F3-B63B-0FCEF0F23B6E}" type="presOf" srcId="{9BA444B5-9C5A-4EA7-8FFD-D771BEE71CA0}" destId="{7B172BB5-F3E2-42F5-9702-179CC870BFAC}" srcOrd="1" destOrd="0" presId="urn:microsoft.com/office/officeart/2005/8/layout/vProcess5"/>
    <dgm:cxn modelId="{29A4DA48-00AE-4FFC-B84B-E0814A11D8F7}" type="presOf" srcId="{7A14DFEB-68DA-4F43-B2B5-1BE610289C67}" destId="{4720B6AC-8391-4D6B-AF62-CDEA8A2710A8}" srcOrd="0" destOrd="0" presId="urn:microsoft.com/office/officeart/2005/8/layout/vProcess5"/>
    <dgm:cxn modelId="{9D2DFE59-A4D6-4143-AFE7-B3B6ACAF048D}" type="presOf" srcId="{59F26A31-080F-42C8-8B0E-0441749815F6}" destId="{8438FEF6-5782-4992-AB02-D2D0AB169146}" srcOrd="0" destOrd="0" presId="urn:microsoft.com/office/officeart/2005/8/layout/vProcess5"/>
    <dgm:cxn modelId="{45FE2737-FF5E-4BBB-A545-B2B5DEA19437}" type="presOf" srcId="{7D1AF533-6B13-4718-9575-408384668827}" destId="{F7BE2FE0-7820-4E23-95A6-7D43B2C92293}" srcOrd="0" destOrd="0" presId="urn:microsoft.com/office/officeart/2005/8/layout/vProcess5"/>
    <dgm:cxn modelId="{8B93E4B4-D2AD-4104-BAEC-C77A0006FC2D}" srcId="{AA9C4412-3D4E-4135-8741-7CC77AF44DFE}" destId="{7A14DFEB-68DA-4F43-B2B5-1BE610289C67}" srcOrd="1" destOrd="0" parTransId="{3D5E614C-33CC-4544-8F30-8041C0CC0CE0}" sibTransId="{143C243F-42FC-41E9-B492-82B3B693B3F4}"/>
    <dgm:cxn modelId="{EAA22D29-7E49-4215-991E-847D28DD1B62}" type="presOf" srcId="{CAE98DD5-79AC-499B-B689-588E8B30CE85}" destId="{059ED752-962F-4E67-8283-78B4000CB9F7}" srcOrd="0" destOrd="0" presId="urn:microsoft.com/office/officeart/2005/8/layout/vProcess5"/>
    <dgm:cxn modelId="{732FE229-A92C-4F74-82CD-BDC2E4A35803}" srcId="{AA9C4412-3D4E-4135-8741-7CC77AF44DFE}" destId="{7D1AF533-6B13-4718-9575-408384668827}" srcOrd="0" destOrd="0" parTransId="{44066290-4BCE-435A-AC0F-02578DF89BF9}" sibTransId="{59F26A31-080F-42C8-8B0E-0441749815F6}"/>
    <dgm:cxn modelId="{07918F26-B4A7-43D0-B2A0-1AE29D47FC10}" type="presOf" srcId="{143C243F-42FC-41E9-B492-82B3B693B3F4}" destId="{D88CC38F-C209-47BC-A603-FE9567E4E685}" srcOrd="0" destOrd="0" presId="urn:microsoft.com/office/officeart/2005/8/layout/vProcess5"/>
    <dgm:cxn modelId="{14CD0D22-FD8C-47F8-8765-C96F3B741A6D}" srcId="{AA9C4412-3D4E-4135-8741-7CC77AF44DFE}" destId="{E791400E-5C27-4807-975B-2679F0320A88}" srcOrd="2" destOrd="0" parTransId="{7654694B-262E-4ED2-9653-EBE7E6EBF3BF}" sibTransId="{CAE98DD5-79AC-499B-B689-588E8B30CE85}"/>
    <dgm:cxn modelId="{37B6AE7F-5DFF-4845-A779-DB5B9F8738F0}" type="presOf" srcId="{7D1AF533-6B13-4718-9575-408384668827}" destId="{8062B0CF-BF0E-4F98-AC0E-101C9719ECBF}" srcOrd="1" destOrd="0" presId="urn:microsoft.com/office/officeart/2005/8/layout/vProcess5"/>
    <dgm:cxn modelId="{A581BF65-7A98-42C1-8BE6-E4F41F1F4475}" type="presOf" srcId="{9BA444B5-9C5A-4EA7-8FFD-D771BEE71CA0}" destId="{B1276316-7845-41B1-AA1C-45EF437A3D39}" srcOrd="0" destOrd="0" presId="urn:microsoft.com/office/officeart/2005/8/layout/vProcess5"/>
    <dgm:cxn modelId="{C21AB276-0430-4FB3-AB3C-A852DB3157CF}" type="presOf" srcId="{E791400E-5C27-4807-975B-2679F0320A88}" destId="{15EC9835-FA87-4B60-9910-C96F98977FE6}" srcOrd="0" destOrd="0" presId="urn:microsoft.com/office/officeart/2005/8/layout/vProcess5"/>
    <dgm:cxn modelId="{A8170A68-9D89-4551-99E6-F210C2D25CFE}" type="presOf" srcId="{7A14DFEB-68DA-4F43-B2B5-1BE610289C67}" destId="{CE5EAE1F-2B3B-4EB0-B6BF-0B56B1B88E10}" srcOrd="1" destOrd="0" presId="urn:microsoft.com/office/officeart/2005/8/layout/vProcess5"/>
    <dgm:cxn modelId="{D077E2B1-59D0-4DED-9F18-E29D251A9A55}" type="presOf" srcId="{E791400E-5C27-4807-975B-2679F0320A88}" destId="{29CE4F1B-E1EB-4EBB-B444-77F3D5A8C0E8}" srcOrd="1" destOrd="0" presId="urn:microsoft.com/office/officeart/2005/8/layout/vProcess5"/>
    <dgm:cxn modelId="{A01BCE88-4F58-499A-9B1B-DD0EF1366C70}" type="presParOf" srcId="{B5D41D0E-C4A0-4AB6-AD7E-FA03B08D1AB3}" destId="{FB262ED7-DCDA-4737-BB4A-A0DFC970B0F2}" srcOrd="0" destOrd="0" presId="urn:microsoft.com/office/officeart/2005/8/layout/vProcess5"/>
    <dgm:cxn modelId="{F2D146C7-1CA6-4BE3-A468-045003817B55}" type="presParOf" srcId="{B5D41D0E-C4A0-4AB6-AD7E-FA03B08D1AB3}" destId="{F7BE2FE0-7820-4E23-95A6-7D43B2C92293}" srcOrd="1" destOrd="0" presId="urn:microsoft.com/office/officeart/2005/8/layout/vProcess5"/>
    <dgm:cxn modelId="{122598B8-7C9F-4A4B-A512-B73F9991CBBB}" type="presParOf" srcId="{B5D41D0E-C4A0-4AB6-AD7E-FA03B08D1AB3}" destId="{4720B6AC-8391-4D6B-AF62-CDEA8A2710A8}" srcOrd="2" destOrd="0" presId="urn:microsoft.com/office/officeart/2005/8/layout/vProcess5"/>
    <dgm:cxn modelId="{8B20D32E-3CBD-42EC-ABA7-9BB68C038EFF}" type="presParOf" srcId="{B5D41D0E-C4A0-4AB6-AD7E-FA03B08D1AB3}" destId="{15EC9835-FA87-4B60-9910-C96F98977FE6}" srcOrd="3" destOrd="0" presId="urn:microsoft.com/office/officeart/2005/8/layout/vProcess5"/>
    <dgm:cxn modelId="{C1DD5412-4741-4CE8-9273-A7F53ED18699}" type="presParOf" srcId="{B5D41D0E-C4A0-4AB6-AD7E-FA03B08D1AB3}" destId="{B1276316-7845-41B1-AA1C-45EF437A3D39}" srcOrd="4" destOrd="0" presId="urn:microsoft.com/office/officeart/2005/8/layout/vProcess5"/>
    <dgm:cxn modelId="{4BF0A80E-7984-431A-BEB8-2E80867BC67C}" type="presParOf" srcId="{B5D41D0E-C4A0-4AB6-AD7E-FA03B08D1AB3}" destId="{8438FEF6-5782-4992-AB02-D2D0AB169146}" srcOrd="5" destOrd="0" presId="urn:microsoft.com/office/officeart/2005/8/layout/vProcess5"/>
    <dgm:cxn modelId="{728739A9-DC40-4224-966A-80190459A5E8}" type="presParOf" srcId="{B5D41D0E-C4A0-4AB6-AD7E-FA03B08D1AB3}" destId="{D88CC38F-C209-47BC-A603-FE9567E4E685}" srcOrd="6" destOrd="0" presId="urn:microsoft.com/office/officeart/2005/8/layout/vProcess5"/>
    <dgm:cxn modelId="{788C5856-5814-45A0-9C08-95E626341753}" type="presParOf" srcId="{B5D41D0E-C4A0-4AB6-AD7E-FA03B08D1AB3}" destId="{059ED752-962F-4E67-8283-78B4000CB9F7}" srcOrd="7" destOrd="0" presId="urn:microsoft.com/office/officeart/2005/8/layout/vProcess5"/>
    <dgm:cxn modelId="{3D369541-D165-442F-B241-A29A79AF11E0}" type="presParOf" srcId="{B5D41D0E-C4A0-4AB6-AD7E-FA03B08D1AB3}" destId="{8062B0CF-BF0E-4F98-AC0E-101C9719ECBF}" srcOrd="8" destOrd="0" presId="urn:microsoft.com/office/officeart/2005/8/layout/vProcess5"/>
    <dgm:cxn modelId="{C5FF6538-D6D4-4390-84CB-C2034A93846C}" type="presParOf" srcId="{B5D41D0E-C4A0-4AB6-AD7E-FA03B08D1AB3}" destId="{CE5EAE1F-2B3B-4EB0-B6BF-0B56B1B88E10}" srcOrd="9" destOrd="0" presId="urn:microsoft.com/office/officeart/2005/8/layout/vProcess5"/>
    <dgm:cxn modelId="{4CC43F88-7ABB-46BB-810E-53CFF79E93B7}" type="presParOf" srcId="{B5D41D0E-C4A0-4AB6-AD7E-FA03B08D1AB3}" destId="{29CE4F1B-E1EB-4EBB-B444-77F3D5A8C0E8}" srcOrd="10" destOrd="0" presId="urn:microsoft.com/office/officeart/2005/8/layout/vProcess5"/>
    <dgm:cxn modelId="{D566C6B5-044D-44C7-9E9E-4C6CB9CDC09C}" type="presParOf" srcId="{B5D41D0E-C4A0-4AB6-AD7E-FA03B08D1AB3}" destId="{7B172BB5-F3E2-42F5-9702-179CC870BFA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95FF5-EFD2-49EB-B995-E200E67C61B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822BAC-4FCF-411A-BD8E-00FD6448779D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2. Разработка нового предметного образовательного стандарта с единым фондом теоретических и практических компетенций; </a:t>
          </a:r>
        </a:p>
        <a:p>
          <a:pPr rtl="0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учебно-методическое обеспечение функционирования нового  стандарта (3 – 5 базовых УМК)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EAE564AD-3A40-4055-9A5D-C67113F5D419}" type="parTrans" cxnId="{B1B97535-C91E-4516-98A7-5E84CADED634}">
      <dgm:prSet/>
      <dgm:spPr/>
      <dgm:t>
        <a:bodyPr/>
        <a:lstStyle/>
        <a:p>
          <a:endParaRPr lang="ru-RU"/>
        </a:p>
      </dgm:t>
    </dgm:pt>
    <dgm:pt modelId="{3E878D01-6F64-46EC-9CA8-F88F4A4485A3}" type="sibTrans" cxnId="{B1B97535-C91E-4516-98A7-5E84CADED634}">
      <dgm:prSet/>
      <dgm:spPr/>
      <dgm:t>
        <a:bodyPr/>
        <a:lstStyle/>
        <a:p>
          <a:endParaRPr lang="ru-RU"/>
        </a:p>
      </dgm:t>
    </dgm:pt>
    <dgm:pt modelId="{8D484325-22F4-4C33-8D46-460D8C6B7574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algn="ctr" defTabSz="48895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3. Разработка методического инструментария и пособий, адекватных задаче обучения русскому 	языку</a:t>
          </a:r>
        </a:p>
        <a:p>
          <a:pPr algn="l" defTabSz="48895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Impact"/>
            </a:rPr>
            <a:t>●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в русскоязычной среде</a:t>
          </a:r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Impact"/>
            </a:rPr>
            <a:t>●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в полиэтнической среде</a:t>
          </a:r>
        </a:p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dirty="0" smtClean="0"/>
        </a:p>
        <a:p>
          <a:pPr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76EF2CEE-DC7B-450D-A67F-5C775381F943}" type="parTrans" cxnId="{A6484F64-6788-49BF-B240-31B7504D7CFA}">
      <dgm:prSet/>
      <dgm:spPr/>
      <dgm:t>
        <a:bodyPr/>
        <a:lstStyle/>
        <a:p>
          <a:endParaRPr lang="ru-RU"/>
        </a:p>
      </dgm:t>
    </dgm:pt>
    <dgm:pt modelId="{D7E677E3-F178-4B15-8EE1-032523DA8F0D}" type="sibTrans" cxnId="{A6484F64-6788-49BF-B240-31B7504D7CFA}">
      <dgm:prSet/>
      <dgm:spPr/>
      <dgm:t>
        <a:bodyPr/>
        <a:lstStyle/>
        <a:p>
          <a:endParaRPr lang="ru-RU"/>
        </a:p>
      </dgm:t>
    </dgm:pt>
    <dgm:pt modelId="{57393C46-3B94-4720-A149-CB8D78E00925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rtl="0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4. Разработка методического инструментария и пособий, адекватных задачам раннего (дошкольного) речевого воспитания; подготовка педагогов-специалистов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35893476-A629-4318-8F7F-8316171CEDFA}" type="parTrans" cxnId="{2A60165B-A7EF-4F69-BDB3-008021F6145B}">
      <dgm:prSet/>
      <dgm:spPr/>
      <dgm:t>
        <a:bodyPr/>
        <a:lstStyle/>
        <a:p>
          <a:endParaRPr lang="ru-RU"/>
        </a:p>
      </dgm:t>
    </dgm:pt>
    <dgm:pt modelId="{42A85096-C051-46FB-AD9C-7612C8EB0A26}" type="sibTrans" cxnId="{2A60165B-A7EF-4F69-BDB3-008021F6145B}">
      <dgm:prSet/>
      <dgm:spPr/>
      <dgm:t>
        <a:bodyPr/>
        <a:lstStyle/>
        <a:p>
          <a:endParaRPr lang="ru-RU"/>
        </a:p>
      </dgm:t>
    </dgm:pt>
    <dgm:pt modelId="{18C89AB9-7E39-4E18-93ED-882F7ACAA3E3}" type="pres">
      <dgm:prSet presAssocID="{06F95FF5-EFD2-49EB-B995-E200E67C61B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E355C2B-B6E5-47E7-A7E8-A82DDE3DDDCE}" type="pres">
      <dgm:prSet presAssocID="{06F95FF5-EFD2-49EB-B995-E200E67C61BD}" presName="pyramid" presStyleLbl="node1" presStyleIdx="0" presStyleCnt="1"/>
      <dgm:spPr/>
    </dgm:pt>
    <dgm:pt modelId="{EDBAD47A-970E-4A43-B5EC-6D86AF1BD17A}" type="pres">
      <dgm:prSet presAssocID="{06F95FF5-EFD2-49EB-B995-E200E67C61BD}" presName="theList" presStyleCnt="0"/>
      <dgm:spPr/>
    </dgm:pt>
    <dgm:pt modelId="{8A149C25-D693-47D4-A7C3-3F393D15D7E2}" type="pres">
      <dgm:prSet presAssocID="{F1822BAC-4FCF-411A-BD8E-00FD6448779D}" presName="aNode" presStyleLbl="fgAcc1" presStyleIdx="0" presStyleCnt="3" custScaleX="151096" custScaleY="116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BF35C-C0D2-4B8F-BFEC-127EDE54ADCC}" type="pres">
      <dgm:prSet presAssocID="{F1822BAC-4FCF-411A-BD8E-00FD6448779D}" presName="aSpace" presStyleCnt="0"/>
      <dgm:spPr/>
    </dgm:pt>
    <dgm:pt modelId="{1CB54E02-6030-4C74-B55E-DD8FBDA2B1F6}" type="pres">
      <dgm:prSet presAssocID="{8D484325-22F4-4C33-8D46-460D8C6B7574}" presName="aNode" presStyleLbl="fgAcc1" presStyleIdx="1" presStyleCnt="3" custScaleX="151590" custScaleY="151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4C73C-3B21-433E-BBD5-16D0463EF7E7}" type="pres">
      <dgm:prSet presAssocID="{8D484325-22F4-4C33-8D46-460D8C6B7574}" presName="aSpace" presStyleCnt="0"/>
      <dgm:spPr/>
    </dgm:pt>
    <dgm:pt modelId="{0B0AAD4A-BE5F-4AA2-90B8-DF07EF5C8D71}" type="pres">
      <dgm:prSet presAssocID="{57393C46-3B94-4720-A149-CB8D78E00925}" presName="aNode" presStyleLbl="fgAcc1" presStyleIdx="2" presStyleCnt="3" custScaleX="151343" custScaleY="121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F29E6-58B0-4D41-93E7-C628D44709A9}" type="pres">
      <dgm:prSet presAssocID="{57393C46-3B94-4720-A149-CB8D78E00925}" presName="aSpace" presStyleCnt="0"/>
      <dgm:spPr/>
    </dgm:pt>
  </dgm:ptLst>
  <dgm:cxnLst>
    <dgm:cxn modelId="{2A60165B-A7EF-4F69-BDB3-008021F6145B}" srcId="{06F95FF5-EFD2-49EB-B995-E200E67C61BD}" destId="{57393C46-3B94-4720-A149-CB8D78E00925}" srcOrd="2" destOrd="0" parTransId="{35893476-A629-4318-8F7F-8316171CEDFA}" sibTransId="{42A85096-C051-46FB-AD9C-7612C8EB0A26}"/>
    <dgm:cxn modelId="{75C5CE79-810D-4BD2-8932-A2F1DC54F3E0}" type="presOf" srcId="{F1822BAC-4FCF-411A-BD8E-00FD6448779D}" destId="{8A149C25-D693-47D4-A7C3-3F393D15D7E2}" srcOrd="0" destOrd="0" presId="urn:microsoft.com/office/officeart/2005/8/layout/pyramid2"/>
    <dgm:cxn modelId="{B1B97535-C91E-4516-98A7-5E84CADED634}" srcId="{06F95FF5-EFD2-49EB-B995-E200E67C61BD}" destId="{F1822BAC-4FCF-411A-BD8E-00FD6448779D}" srcOrd="0" destOrd="0" parTransId="{EAE564AD-3A40-4055-9A5D-C67113F5D419}" sibTransId="{3E878D01-6F64-46EC-9CA8-F88F4A4485A3}"/>
    <dgm:cxn modelId="{EBC68DC5-FCCF-4CC7-8BB7-1515FA2F88C9}" type="presOf" srcId="{8D484325-22F4-4C33-8D46-460D8C6B7574}" destId="{1CB54E02-6030-4C74-B55E-DD8FBDA2B1F6}" srcOrd="0" destOrd="0" presId="urn:microsoft.com/office/officeart/2005/8/layout/pyramid2"/>
    <dgm:cxn modelId="{A6484F64-6788-49BF-B240-31B7504D7CFA}" srcId="{06F95FF5-EFD2-49EB-B995-E200E67C61BD}" destId="{8D484325-22F4-4C33-8D46-460D8C6B7574}" srcOrd="1" destOrd="0" parTransId="{76EF2CEE-DC7B-450D-A67F-5C775381F943}" sibTransId="{D7E677E3-F178-4B15-8EE1-032523DA8F0D}"/>
    <dgm:cxn modelId="{77589B81-3D05-4BC1-8257-8F0D3DC3C826}" type="presOf" srcId="{57393C46-3B94-4720-A149-CB8D78E00925}" destId="{0B0AAD4A-BE5F-4AA2-90B8-DF07EF5C8D71}" srcOrd="0" destOrd="0" presId="urn:microsoft.com/office/officeart/2005/8/layout/pyramid2"/>
    <dgm:cxn modelId="{881E48BB-469C-47A2-959E-BBAE7B3F5D45}" type="presOf" srcId="{06F95FF5-EFD2-49EB-B995-E200E67C61BD}" destId="{18C89AB9-7E39-4E18-93ED-882F7ACAA3E3}" srcOrd="0" destOrd="0" presId="urn:microsoft.com/office/officeart/2005/8/layout/pyramid2"/>
    <dgm:cxn modelId="{A103898D-73DB-4D84-98DD-A93752419A9B}" type="presParOf" srcId="{18C89AB9-7E39-4E18-93ED-882F7ACAA3E3}" destId="{4E355C2B-B6E5-47E7-A7E8-A82DDE3DDDCE}" srcOrd="0" destOrd="0" presId="urn:microsoft.com/office/officeart/2005/8/layout/pyramid2"/>
    <dgm:cxn modelId="{8E0F7BF5-0113-4B40-AD46-DB46551FDBF7}" type="presParOf" srcId="{18C89AB9-7E39-4E18-93ED-882F7ACAA3E3}" destId="{EDBAD47A-970E-4A43-B5EC-6D86AF1BD17A}" srcOrd="1" destOrd="0" presId="urn:microsoft.com/office/officeart/2005/8/layout/pyramid2"/>
    <dgm:cxn modelId="{DE4C5BCC-91A3-4734-995B-C0E5F1C7E12A}" type="presParOf" srcId="{EDBAD47A-970E-4A43-B5EC-6D86AF1BD17A}" destId="{8A149C25-D693-47D4-A7C3-3F393D15D7E2}" srcOrd="0" destOrd="0" presId="urn:microsoft.com/office/officeart/2005/8/layout/pyramid2"/>
    <dgm:cxn modelId="{FD37ABA5-461B-4D8D-8868-3D4EFDF1F911}" type="presParOf" srcId="{EDBAD47A-970E-4A43-B5EC-6D86AF1BD17A}" destId="{943BF35C-C0D2-4B8F-BFEC-127EDE54ADCC}" srcOrd="1" destOrd="0" presId="urn:microsoft.com/office/officeart/2005/8/layout/pyramid2"/>
    <dgm:cxn modelId="{F7057ECE-4465-40C1-B07A-BC202CD8CC5B}" type="presParOf" srcId="{EDBAD47A-970E-4A43-B5EC-6D86AF1BD17A}" destId="{1CB54E02-6030-4C74-B55E-DD8FBDA2B1F6}" srcOrd="2" destOrd="0" presId="urn:microsoft.com/office/officeart/2005/8/layout/pyramid2"/>
    <dgm:cxn modelId="{62DB8B4D-C091-4D63-B58E-9B14A7C8671F}" type="presParOf" srcId="{EDBAD47A-970E-4A43-B5EC-6D86AF1BD17A}" destId="{05E4C73C-3B21-433E-BBD5-16D0463EF7E7}" srcOrd="3" destOrd="0" presId="urn:microsoft.com/office/officeart/2005/8/layout/pyramid2"/>
    <dgm:cxn modelId="{8799BE9C-785B-4ED3-BB9E-C9EB28FE5337}" type="presParOf" srcId="{EDBAD47A-970E-4A43-B5EC-6D86AF1BD17A}" destId="{0B0AAD4A-BE5F-4AA2-90B8-DF07EF5C8D71}" srcOrd="4" destOrd="0" presId="urn:microsoft.com/office/officeart/2005/8/layout/pyramid2"/>
    <dgm:cxn modelId="{DF9D03B7-4677-4E0B-A647-C50389A1E625}" type="presParOf" srcId="{EDBAD47A-970E-4A43-B5EC-6D86AF1BD17A}" destId="{F6BF29E6-58B0-4D41-93E7-C628D44709A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9B4096-F254-49C4-BF6E-6F7E17498B9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DF84A-5807-4A40-861C-DB4E99EC3BA8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800" b="1" cap="all" baseline="0" dirty="0" smtClean="0">
              <a:latin typeface="+mj-lt"/>
            </a:rPr>
            <a:t>5. Создание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800" b="1" cap="all" baseline="0" dirty="0" smtClean="0">
              <a:latin typeface="+mj-lt"/>
            </a:rPr>
            <a:t>единого филологического образовательного пространства</a:t>
          </a:r>
          <a:endParaRPr lang="ru-RU" sz="2800" b="1" cap="all" baseline="0" dirty="0">
            <a:latin typeface="+mj-lt"/>
          </a:endParaRPr>
        </a:p>
      </dgm:t>
    </dgm:pt>
    <dgm:pt modelId="{4734EF8E-8457-4837-96B2-E8CABF83FF96}" type="parTrans" cxnId="{F0612C42-CCC0-4EA3-AE83-99A5B74FCBC9}">
      <dgm:prSet/>
      <dgm:spPr/>
      <dgm:t>
        <a:bodyPr/>
        <a:lstStyle/>
        <a:p>
          <a:endParaRPr lang="ru-RU"/>
        </a:p>
      </dgm:t>
    </dgm:pt>
    <dgm:pt modelId="{DB023993-213B-482E-B95A-2DF9C2514C84}" type="sibTrans" cxnId="{F0612C42-CCC0-4EA3-AE83-99A5B74FCBC9}">
      <dgm:prSet/>
      <dgm:spPr/>
      <dgm:t>
        <a:bodyPr/>
        <a:lstStyle/>
        <a:p>
          <a:endParaRPr lang="ru-RU"/>
        </a:p>
      </dgm:t>
    </dgm:pt>
    <dgm:pt modelId="{DD21F2CE-B861-4373-8E72-559E6B479FCF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■ внедрение принципа разделённой ответственности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 за формирование гармоничной языковой личности</a:t>
          </a:r>
          <a:endParaRPr lang="ru-RU" sz="2000" b="1" dirty="0"/>
        </a:p>
      </dgm:t>
    </dgm:pt>
    <dgm:pt modelId="{7F1679C5-2456-4577-B4F2-2560B07AD5BF}" type="parTrans" cxnId="{F905D280-35A7-4F48-BE24-F317F92243BB}">
      <dgm:prSet/>
      <dgm:spPr/>
      <dgm:t>
        <a:bodyPr/>
        <a:lstStyle/>
        <a:p>
          <a:endParaRPr lang="ru-RU"/>
        </a:p>
      </dgm:t>
    </dgm:pt>
    <dgm:pt modelId="{788B2027-0FCC-426B-8810-7DE9DACD1DB5}" type="sibTrans" cxnId="{F905D280-35A7-4F48-BE24-F317F92243BB}">
      <dgm:prSet/>
      <dgm:spPr/>
      <dgm:t>
        <a:bodyPr/>
        <a:lstStyle/>
        <a:p>
          <a:endParaRPr lang="ru-RU"/>
        </a:p>
      </dgm:t>
    </dgm:pt>
    <dgm:pt modelId="{3C8F0298-FF71-4D5D-B99D-AC15F190F440}">
      <dgm:prSet/>
      <dgm:spPr/>
      <dgm:t>
        <a:bodyPr/>
        <a:lstStyle/>
        <a:p>
          <a:pPr rtl="0"/>
          <a:r>
            <a:rPr lang="ru-RU" b="1" dirty="0" smtClean="0"/>
            <a:t>■ осмысление приоритета школьного филологического образования, осознание его как средства и ресурса социализации ребёнка</a:t>
          </a:r>
          <a:endParaRPr lang="ru-RU" b="1" dirty="0"/>
        </a:p>
      </dgm:t>
    </dgm:pt>
    <dgm:pt modelId="{EEF8BBF4-6F89-43B3-BB1C-F0B51BE0E611}" type="parTrans" cxnId="{EDFDCF6E-655C-40CC-85D0-63CAED687E27}">
      <dgm:prSet/>
      <dgm:spPr/>
      <dgm:t>
        <a:bodyPr/>
        <a:lstStyle/>
        <a:p>
          <a:endParaRPr lang="ru-RU"/>
        </a:p>
      </dgm:t>
    </dgm:pt>
    <dgm:pt modelId="{7FD4FE6E-0F55-48FB-8C8A-B43B7B47EE7C}" type="sibTrans" cxnId="{EDFDCF6E-655C-40CC-85D0-63CAED687E27}">
      <dgm:prSet/>
      <dgm:spPr/>
      <dgm:t>
        <a:bodyPr/>
        <a:lstStyle/>
        <a:p>
          <a:endParaRPr lang="ru-RU"/>
        </a:p>
      </dgm:t>
    </dgm:pt>
    <dgm:pt modelId="{C1260B65-4672-4599-B79B-E78E064DF4D1}">
      <dgm:prSet custT="1"/>
      <dgm:spPr/>
      <dgm:t>
        <a:bodyPr/>
        <a:lstStyle/>
        <a:p>
          <a:pPr rtl="0"/>
          <a:r>
            <a:rPr lang="ru-RU" sz="2400" b="1" dirty="0" smtClean="0"/>
            <a:t>■ становление у учащихся лингвистического мышления</a:t>
          </a:r>
          <a:endParaRPr lang="ru-RU" sz="2400" b="1" dirty="0"/>
        </a:p>
      </dgm:t>
    </dgm:pt>
    <dgm:pt modelId="{5817E16C-FD60-4BE6-B8ED-84B52044857A}" type="parTrans" cxnId="{7A7942A1-9F63-4DAF-B88E-B7099F3A00C9}">
      <dgm:prSet/>
      <dgm:spPr/>
      <dgm:t>
        <a:bodyPr/>
        <a:lstStyle/>
        <a:p>
          <a:endParaRPr lang="ru-RU"/>
        </a:p>
      </dgm:t>
    </dgm:pt>
    <dgm:pt modelId="{895A3520-6990-4879-99B7-DBDC0F6E8146}" type="sibTrans" cxnId="{7A7942A1-9F63-4DAF-B88E-B7099F3A00C9}">
      <dgm:prSet/>
      <dgm:spPr/>
      <dgm:t>
        <a:bodyPr/>
        <a:lstStyle/>
        <a:p>
          <a:endParaRPr lang="ru-RU"/>
        </a:p>
      </dgm:t>
    </dgm:pt>
    <dgm:pt modelId="{DCDA69E7-3673-4499-BD4A-D5301A9EACA8}">
      <dgm:prSet custT="1"/>
      <dgm:spPr/>
      <dgm:t>
        <a:bodyPr/>
        <a:lstStyle/>
        <a:p>
          <a:pPr rtl="0"/>
          <a:r>
            <a:rPr lang="ru-RU" sz="2400" b="1" dirty="0" smtClean="0"/>
            <a:t>■ организация системы дистанционного филологического образования</a:t>
          </a:r>
          <a:endParaRPr lang="ru-RU" sz="2400" b="1" dirty="0"/>
        </a:p>
      </dgm:t>
    </dgm:pt>
    <dgm:pt modelId="{CCD7DED4-A546-48AE-B832-B33E34D66DDD}" type="parTrans" cxnId="{DD885B5E-93BA-4DBD-B78B-0E5DC044844F}">
      <dgm:prSet/>
      <dgm:spPr/>
      <dgm:t>
        <a:bodyPr/>
        <a:lstStyle/>
        <a:p>
          <a:endParaRPr lang="ru-RU"/>
        </a:p>
      </dgm:t>
    </dgm:pt>
    <dgm:pt modelId="{A513A469-F2BA-4D0A-B4E6-F5A9D924EDA4}" type="sibTrans" cxnId="{DD885B5E-93BA-4DBD-B78B-0E5DC044844F}">
      <dgm:prSet/>
      <dgm:spPr/>
      <dgm:t>
        <a:bodyPr/>
        <a:lstStyle/>
        <a:p>
          <a:endParaRPr lang="ru-RU"/>
        </a:p>
      </dgm:t>
    </dgm:pt>
    <dgm:pt modelId="{A7BC9D44-C43D-4B23-B822-C203422384BE}" type="pres">
      <dgm:prSet presAssocID="{889B4096-F254-49C4-BF6E-6F7E17498B9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A835A0-F80B-4E4F-9DF4-99A52D911D39}" type="pres">
      <dgm:prSet presAssocID="{970DF84A-5807-4A40-861C-DB4E99EC3BA8}" presName="circ1" presStyleLbl="vennNode1" presStyleIdx="0" presStyleCnt="5" custScaleX="194915" custScaleY="208474" custLinFactNeighborX="5932" custLinFactNeighborY="-9758"/>
      <dgm:spPr>
        <a:solidFill>
          <a:schemeClr val="accent1">
            <a:lumMod val="75000"/>
            <a:alpha val="50000"/>
          </a:schemeClr>
        </a:solidFill>
      </dgm:spPr>
    </dgm:pt>
    <dgm:pt modelId="{749C1B32-0CA9-4CE6-991A-AD505D417C8C}" type="pres">
      <dgm:prSet presAssocID="{970DF84A-5807-4A40-861C-DB4E99EC3BA8}" presName="circ1Tx" presStyleLbl="revTx" presStyleIdx="0" presStyleCnt="0" custScaleX="140912" custScaleY="211071" custLinFactY="37036" custLinFactNeighborX="616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A3CAC-A1A1-4997-93F6-C514C7334C11}" type="pres">
      <dgm:prSet presAssocID="{DD21F2CE-B861-4373-8E72-559E6B479FCF}" presName="circ2" presStyleLbl="vennNode1" presStyleIdx="1" presStyleCnt="5" custScaleX="137288" custScaleY="137287" custLinFactY="-1794" custLinFactNeighborX="84842" custLinFactNeighborY="-100000"/>
      <dgm:spPr>
        <a:solidFill>
          <a:schemeClr val="accent3">
            <a:lumMod val="40000"/>
            <a:lumOff val="60000"/>
            <a:alpha val="50000"/>
          </a:schemeClr>
        </a:solidFill>
      </dgm:spPr>
    </dgm:pt>
    <dgm:pt modelId="{2A57D7BD-A204-4BF0-BFF8-5EFD5ABCC6B5}" type="pres">
      <dgm:prSet presAssocID="{DD21F2CE-B861-4373-8E72-559E6B479FCF}" presName="circ2Tx" presStyleLbl="revTx" presStyleIdx="0" presStyleCnt="0" custScaleX="128162" custScaleY="183748" custLinFactNeighborX="-23859" custLinFactNeighborY="-860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FC185-53E5-402B-9487-5BAEDE26FA91}" type="pres">
      <dgm:prSet presAssocID="{3C8F0298-FF71-4D5D-B99D-AC15F190F440}" presName="circ3" presStyleLbl="vennNode1" presStyleIdx="2" presStyleCnt="5" custScaleX="146372" custScaleY="140679" custLinFactX="1056" custLinFactNeighborX="100000" custLinFactNeighborY="922"/>
      <dgm:spPr>
        <a:solidFill>
          <a:schemeClr val="accent4">
            <a:lumMod val="40000"/>
            <a:lumOff val="60000"/>
            <a:alpha val="50000"/>
          </a:schemeClr>
        </a:solidFill>
      </dgm:spPr>
    </dgm:pt>
    <dgm:pt modelId="{F240514D-2737-403D-8C1C-5E29438244D4}" type="pres">
      <dgm:prSet presAssocID="{3C8F0298-FF71-4D5D-B99D-AC15F190F440}" presName="circ3Tx" presStyleLbl="revTx" presStyleIdx="0" presStyleCnt="0" custScaleX="118513" custScaleY="137221" custLinFactNeighborX="-5215" custLinFactNeighborY="-565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6C374-B767-4C30-9DDA-8CA21115EE98}" type="pres">
      <dgm:prSet presAssocID="{C1260B65-4672-4599-B79B-E78E064DF4D1}" presName="circ4" presStyleLbl="vennNode1" presStyleIdx="3" presStyleCnt="5" custScaleX="133899" custScaleY="137289" custLinFactY="-43146" custLinFactNeighborX="-81869" custLinFactNeighborY="-100000"/>
      <dgm:spPr>
        <a:solidFill>
          <a:schemeClr val="accent2">
            <a:lumMod val="40000"/>
            <a:lumOff val="60000"/>
            <a:alpha val="50000"/>
          </a:schemeClr>
        </a:solidFill>
      </dgm:spPr>
    </dgm:pt>
    <dgm:pt modelId="{EB3047F6-4DEF-4261-AA87-1F7DE32191CE}" type="pres">
      <dgm:prSet presAssocID="{C1260B65-4672-4599-B79B-E78E064DF4D1}" presName="circ4Tx" presStyleLbl="revTx" presStyleIdx="0" presStyleCnt="0" custScaleX="119557" custScaleY="137221" custLinFactY="-100000" custLinFactNeighborX="23729" custLinFactNeighborY="-1705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0AC4B8-448D-400F-9558-5329DE98D7FE}" type="pres">
      <dgm:prSet presAssocID="{DCDA69E7-3673-4499-BD4A-D5301A9EACA8}" presName="circ5" presStyleLbl="vennNode1" presStyleIdx="4" presStyleCnt="5" custScaleX="140679" custScaleY="137288" custLinFactNeighborX="-67892" custLinFactNeighborY="47359"/>
      <dgm:spPr>
        <a:solidFill>
          <a:schemeClr val="accent5">
            <a:lumMod val="40000"/>
            <a:lumOff val="60000"/>
            <a:alpha val="50000"/>
          </a:schemeClr>
        </a:solidFill>
      </dgm:spPr>
    </dgm:pt>
    <dgm:pt modelId="{CCA75FC6-1733-4A7F-83D0-6248D6B3CA71}" type="pres">
      <dgm:prSet presAssocID="{DCDA69E7-3673-4499-BD4A-D5301A9EACA8}" presName="circ5Tx" presStyleLbl="revTx" presStyleIdx="0" presStyleCnt="0" custScaleX="113037" custScaleY="137222" custLinFactY="14058" custLinFactNeighborX="39113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7942A1-9F63-4DAF-B88E-B7099F3A00C9}" srcId="{889B4096-F254-49C4-BF6E-6F7E17498B96}" destId="{C1260B65-4672-4599-B79B-E78E064DF4D1}" srcOrd="3" destOrd="0" parTransId="{5817E16C-FD60-4BE6-B8ED-84B52044857A}" sibTransId="{895A3520-6990-4879-99B7-DBDC0F6E8146}"/>
    <dgm:cxn modelId="{F905D280-35A7-4F48-BE24-F317F92243BB}" srcId="{889B4096-F254-49C4-BF6E-6F7E17498B96}" destId="{DD21F2CE-B861-4373-8E72-559E6B479FCF}" srcOrd="1" destOrd="0" parTransId="{7F1679C5-2456-4577-B4F2-2560B07AD5BF}" sibTransId="{788B2027-0FCC-426B-8810-7DE9DACD1DB5}"/>
    <dgm:cxn modelId="{EDFDCF6E-655C-40CC-85D0-63CAED687E27}" srcId="{889B4096-F254-49C4-BF6E-6F7E17498B96}" destId="{3C8F0298-FF71-4D5D-B99D-AC15F190F440}" srcOrd="2" destOrd="0" parTransId="{EEF8BBF4-6F89-43B3-BB1C-F0B51BE0E611}" sibTransId="{7FD4FE6E-0F55-48FB-8C8A-B43B7B47EE7C}"/>
    <dgm:cxn modelId="{DD885B5E-93BA-4DBD-B78B-0E5DC044844F}" srcId="{889B4096-F254-49C4-BF6E-6F7E17498B96}" destId="{DCDA69E7-3673-4499-BD4A-D5301A9EACA8}" srcOrd="4" destOrd="0" parTransId="{CCD7DED4-A546-48AE-B832-B33E34D66DDD}" sibTransId="{A513A469-F2BA-4D0A-B4E6-F5A9D924EDA4}"/>
    <dgm:cxn modelId="{EA3A8DDF-6ED9-451F-8848-33C2C9ED35DD}" type="presOf" srcId="{970DF84A-5807-4A40-861C-DB4E99EC3BA8}" destId="{749C1B32-0CA9-4CE6-991A-AD505D417C8C}" srcOrd="0" destOrd="0" presId="urn:microsoft.com/office/officeart/2005/8/layout/venn1"/>
    <dgm:cxn modelId="{3E067227-7084-425C-8E7E-0F40E0029E7C}" type="presOf" srcId="{DD21F2CE-B861-4373-8E72-559E6B479FCF}" destId="{2A57D7BD-A204-4BF0-BFF8-5EFD5ABCC6B5}" srcOrd="0" destOrd="0" presId="urn:microsoft.com/office/officeart/2005/8/layout/venn1"/>
    <dgm:cxn modelId="{0F1E1118-44BA-4E0F-85C6-0D8EC271A866}" type="presOf" srcId="{889B4096-F254-49C4-BF6E-6F7E17498B96}" destId="{A7BC9D44-C43D-4B23-B822-C203422384BE}" srcOrd="0" destOrd="0" presId="urn:microsoft.com/office/officeart/2005/8/layout/venn1"/>
    <dgm:cxn modelId="{F0612C42-CCC0-4EA3-AE83-99A5B74FCBC9}" srcId="{889B4096-F254-49C4-BF6E-6F7E17498B96}" destId="{970DF84A-5807-4A40-861C-DB4E99EC3BA8}" srcOrd="0" destOrd="0" parTransId="{4734EF8E-8457-4837-96B2-E8CABF83FF96}" sibTransId="{DB023993-213B-482E-B95A-2DF9C2514C84}"/>
    <dgm:cxn modelId="{BC2955AE-A146-490D-B63E-AD24A21C58DF}" type="presOf" srcId="{C1260B65-4672-4599-B79B-E78E064DF4D1}" destId="{EB3047F6-4DEF-4261-AA87-1F7DE32191CE}" srcOrd="0" destOrd="0" presId="urn:microsoft.com/office/officeart/2005/8/layout/venn1"/>
    <dgm:cxn modelId="{BFE4DEC5-70BD-4326-AF8E-52071F1CF7C2}" type="presOf" srcId="{DCDA69E7-3673-4499-BD4A-D5301A9EACA8}" destId="{CCA75FC6-1733-4A7F-83D0-6248D6B3CA71}" srcOrd="0" destOrd="0" presId="urn:microsoft.com/office/officeart/2005/8/layout/venn1"/>
    <dgm:cxn modelId="{882D1558-EDBE-4584-B138-60B461DD2627}" type="presOf" srcId="{3C8F0298-FF71-4D5D-B99D-AC15F190F440}" destId="{F240514D-2737-403D-8C1C-5E29438244D4}" srcOrd="0" destOrd="0" presId="urn:microsoft.com/office/officeart/2005/8/layout/venn1"/>
    <dgm:cxn modelId="{CBAA1697-D080-4A2C-9241-0BEB05224A47}" type="presParOf" srcId="{A7BC9D44-C43D-4B23-B822-C203422384BE}" destId="{48A835A0-F80B-4E4F-9DF4-99A52D911D39}" srcOrd="0" destOrd="0" presId="urn:microsoft.com/office/officeart/2005/8/layout/venn1"/>
    <dgm:cxn modelId="{708D88C4-0344-4E76-A66F-936F813FB347}" type="presParOf" srcId="{A7BC9D44-C43D-4B23-B822-C203422384BE}" destId="{749C1B32-0CA9-4CE6-991A-AD505D417C8C}" srcOrd="1" destOrd="0" presId="urn:microsoft.com/office/officeart/2005/8/layout/venn1"/>
    <dgm:cxn modelId="{17B0586A-3B51-449A-A8A8-3BADD0D91BC8}" type="presParOf" srcId="{A7BC9D44-C43D-4B23-B822-C203422384BE}" destId="{23AA3CAC-A1A1-4997-93F6-C514C7334C11}" srcOrd="2" destOrd="0" presId="urn:microsoft.com/office/officeart/2005/8/layout/venn1"/>
    <dgm:cxn modelId="{ABC2F967-1B53-442A-A939-85EF9B4F0712}" type="presParOf" srcId="{A7BC9D44-C43D-4B23-B822-C203422384BE}" destId="{2A57D7BD-A204-4BF0-BFF8-5EFD5ABCC6B5}" srcOrd="3" destOrd="0" presId="urn:microsoft.com/office/officeart/2005/8/layout/venn1"/>
    <dgm:cxn modelId="{2F803B1F-6777-455E-B5D2-8E6E6A64CF19}" type="presParOf" srcId="{A7BC9D44-C43D-4B23-B822-C203422384BE}" destId="{351FC185-53E5-402B-9487-5BAEDE26FA91}" srcOrd="4" destOrd="0" presId="urn:microsoft.com/office/officeart/2005/8/layout/venn1"/>
    <dgm:cxn modelId="{13CD5941-A286-4EE6-A352-9ADFB8C60357}" type="presParOf" srcId="{A7BC9D44-C43D-4B23-B822-C203422384BE}" destId="{F240514D-2737-403D-8C1C-5E29438244D4}" srcOrd="5" destOrd="0" presId="urn:microsoft.com/office/officeart/2005/8/layout/venn1"/>
    <dgm:cxn modelId="{A1CFF7AC-67CD-4CDC-9070-787D848DBBE9}" type="presParOf" srcId="{A7BC9D44-C43D-4B23-B822-C203422384BE}" destId="{C3D6C374-B767-4C30-9DDA-8CA21115EE98}" srcOrd="6" destOrd="0" presId="urn:microsoft.com/office/officeart/2005/8/layout/venn1"/>
    <dgm:cxn modelId="{04DCE5F7-DF18-4CB1-9965-2D8FEC575235}" type="presParOf" srcId="{A7BC9D44-C43D-4B23-B822-C203422384BE}" destId="{EB3047F6-4DEF-4261-AA87-1F7DE32191CE}" srcOrd="7" destOrd="0" presId="urn:microsoft.com/office/officeart/2005/8/layout/venn1"/>
    <dgm:cxn modelId="{B789B739-25F7-45DB-B29C-EDF7ECBC04E3}" type="presParOf" srcId="{A7BC9D44-C43D-4B23-B822-C203422384BE}" destId="{120AC4B8-448D-400F-9558-5329DE98D7FE}" srcOrd="8" destOrd="0" presId="urn:microsoft.com/office/officeart/2005/8/layout/venn1"/>
    <dgm:cxn modelId="{267A8CF8-C8E7-4D46-BC20-62752511930E}" type="presParOf" srcId="{A7BC9D44-C43D-4B23-B822-C203422384BE}" destId="{CCA75FC6-1733-4A7F-83D0-6248D6B3CA71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DE931D-6D5C-4440-93D8-829F8FF03F2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C08018-3403-4F7C-9A38-AEFE28530A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Оптимизация целеполагания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учебном процессе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cap="all" baseline="0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 соответствии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cap="all" baseline="0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закономерностями языкового мышления учащихся)</a:t>
          </a:r>
          <a:endParaRPr lang="ru-RU" sz="2000" b="1" cap="all" baseline="0" dirty="0">
            <a:solidFill>
              <a:schemeClr val="accent4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F93F28-4147-4552-AFD6-CABD9FFA7142}" type="parTrans" cxnId="{36A3BD0D-79EC-4C4B-BB33-E8317DD044D6}">
      <dgm:prSet/>
      <dgm:spPr/>
      <dgm:t>
        <a:bodyPr/>
        <a:lstStyle/>
        <a:p>
          <a:endParaRPr lang="ru-RU"/>
        </a:p>
      </dgm:t>
    </dgm:pt>
    <dgm:pt modelId="{2171D51C-0071-4875-85C3-88ADC4A7B477}" type="sibTrans" cxnId="{36A3BD0D-79EC-4C4B-BB33-E8317DD044D6}">
      <dgm:prSet/>
      <dgm:spPr/>
      <dgm:t>
        <a:bodyPr/>
        <a:lstStyle/>
        <a:p>
          <a:endParaRPr lang="ru-RU"/>
        </a:p>
      </dgm:t>
    </dgm:pt>
    <dgm:pt modelId="{9E52372B-4108-48D7-B275-D93CE9AF7963}">
      <dgm:prSet phldrT="[Текст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400" b="1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Возвращение к предметным результатам обучения как к условию реализации результатов </a:t>
          </a:r>
          <a:r>
            <a:rPr lang="ru-RU" sz="2400" b="1" cap="all" baseline="0" dirty="0" err="1" smtClean="0">
              <a:solidFill>
                <a:schemeClr val="tx1">
                  <a:lumMod val="65000"/>
                  <a:lumOff val="35000"/>
                </a:schemeClr>
              </a:solidFill>
            </a:rPr>
            <a:t>метапредметных</a:t>
          </a:r>
          <a:r>
            <a:rPr lang="ru-RU" sz="2400" b="1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и личностных</a:t>
          </a:r>
          <a:endParaRPr lang="ru-RU" sz="2400" b="1" cap="all" baseline="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F547501-0EB7-48D7-BB4F-332AB9DC8585}" type="parTrans" cxnId="{1A119470-02E1-4359-BDCD-6F018ECC621B}">
      <dgm:prSet/>
      <dgm:spPr/>
      <dgm:t>
        <a:bodyPr/>
        <a:lstStyle/>
        <a:p>
          <a:endParaRPr lang="ru-RU"/>
        </a:p>
      </dgm:t>
    </dgm:pt>
    <dgm:pt modelId="{A6970998-0747-4384-9BE4-C1D2C92B7379}" type="sibTrans" cxnId="{1A119470-02E1-4359-BDCD-6F018ECC621B}">
      <dgm:prSet/>
      <dgm:spPr/>
      <dgm:t>
        <a:bodyPr/>
        <a:lstStyle/>
        <a:p>
          <a:endParaRPr lang="ru-RU"/>
        </a:p>
      </dgm:t>
    </dgm:pt>
    <dgm:pt modelId="{406BD180-07A9-4183-8DF9-0C1EECD8742E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Осознание приоритета продуктивной учебной деятельности по отношению к деятельности рецептивной</a:t>
          </a:r>
          <a:endParaRPr lang="ru-RU" sz="2400" b="1" cap="all" baseline="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D44D1C1-CDED-4DA2-A7FB-95E1C3FA0FB0}" type="parTrans" cxnId="{CC82A2D0-851E-4D65-9C4F-3C9E45BC6A81}">
      <dgm:prSet/>
      <dgm:spPr/>
      <dgm:t>
        <a:bodyPr/>
        <a:lstStyle/>
        <a:p>
          <a:endParaRPr lang="ru-RU"/>
        </a:p>
      </dgm:t>
    </dgm:pt>
    <dgm:pt modelId="{34EF6984-8D80-45F7-ACD2-2CCDECE751F0}" type="sibTrans" cxnId="{CC82A2D0-851E-4D65-9C4F-3C9E45BC6A81}">
      <dgm:prSet/>
      <dgm:spPr/>
      <dgm:t>
        <a:bodyPr/>
        <a:lstStyle/>
        <a:p>
          <a:endParaRPr lang="ru-RU"/>
        </a:p>
      </dgm:t>
    </dgm:pt>
    <dgm:pt modelId="{D25E2DF0-4529-440D-9A6F-D16B1BE1EC83}" type="pres">
      <dgm:prSet presAssocID="{3EDE931D-6D5C-4440-93D8-829F8FF03F2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E7A131-F62E-4217-B70D-E47DC9FA8497}" type="pres">
      <dgm:prSet presAssocID="{6EC08018-3403-4F7C-9A38-AEFE28530A32}" presName="root" presStyleCnt="0"/>
      <dgm:spPr/>
    </dgm:pt>
    <dgm:pt modelId="{584A7CE6-D70D-4296-AB58-06B5A05A2F71}" type="pres">
      <dgm:prSet presAssocID="{6EC08018-3403-4F7C-9A38-AEFE28530A32}" presName="rootComposite" presStyleCnt="0"/>
      <dgm:spPr/>
    </dgm:pt>
    <dgm:pt modelId="{D0E3997C-6F9F-4940-B881-9882C59F90EE}" type="pres">
      <dgm:prSet presAssocID="{6EC08018-3403-4F7C-9A38-AEFE28530A32}" presName="rootText" presStyleLbl="node1" presStyleIdx="0" presStyleCnt="1" custScaleX="210017" custLinFactNeighborX="0" custLinFactNeighborY="-10"/>
      <dgm:spPr/>
      <dgm:t>
        <a:bodyPr/>
        <a:lstStyle/>
        <a:p>
          <a:endParaRPr lang="ru-RU"/>
        </a:p>
      </dgm:t>
    </dgm:pt>
    <dgm:pt modelId="{EACAE834-54D6-46D7-AA01-50E179036DD8}" type="pres">
      <dgm:prSet presAssocID="{6EC08018-3403-4F7C-9A38-AEFE28530A32}" presName="rootConnector" presStyleLbl="node1" presStyleIdx="0" presStyleCnt="1"/>
      <dgm:spPr/>
      <dgm:t>
        <a:bodyPr/>
        <a:lstStyle/>
        <a:p>
          <a:endParaRPr lang="ru-RU"/>
        </a:p>
      </dgm:t>
    </dgm:pt>
    <dgm:pt modelId="{53D4BEBB-DDB4-4651-8784-43B02E8007EA}" type="pres">
      <dgm:prSet presAssocID="{6EC08018-3403-4F7C-9A38-AEFE28530A32}" presName="childShape" presStyleCnt="0"/>
      <dgm:spPr/>
    </dgm:pt>
    <dgm:pt modelId="{C7C6F939-BE74-4798-A8FA-05A7DDC0EA36}" type="pres">
      <dgm:prSet presAssocID="{AF547501-0EB7-48D7-BB4F-332AB9DC8585}" presName="Name13" presStyleLbl="parChTrans1D2" presStyleIdx="0" presStyleCnt="2"/>
      <dgm:spPr/>
      <dgm:t>
        <a:bodyPr/>
        <a:lstStyle/>
        <a:p>
          <a:endParaRPr lang="ru-RU"/>
        </a:p>
      </dgm:t>
    </dgm:pt>
    <dgm:pt modelId="{7965E432-4FB3-4E1A-9F00-FD9DA2591F33}" type="pres">
      <dgm:prSet presAssocID="{9E52372B-4108-48D7-B275-D93CE9AF7963}" presName="childText" presStyleLbl="bgAcc1" presStyleIdx="0" presStyleCnt="2" custScaleX="211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8517B-B24B-4447-A0B3-2C2EDF4E7F9B}" type="pres">
      <dgm:prSet presAssocID="{FD44D1C1-CDED-4DA2-A7FB-95E1C3FA0FB0}" presName="Name13" presStyleLbl="parChTrans1D2" presStyleIdx="1" presStyleCnt="2"/>
      <dgm:spPr/>
      <dgm:t>
        <a:bodyPr/>
        <a:lstStyle/>
        <a:p>
          <a:endParaRPr lang="ru-RU"/>
        </a:p>
      </dgm:t>
    </dgm:pt>
    <dgm:pt modelId="{545BC902-BDDA-41CF-A315-618313AFD3DE}" type="pres">
      <dgm:prSet presAssocID="{406BD180-07A9-4183-8DF9-0C1EECD8742E}" presName="childText" presStyleLbl="bgAcc1" presStyleIdx="1" presStyleCnt="2" custScaleX="211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B30794-4513-430A-96E8-5DB1BA3C3F16}" type="presOf" srcId="{6EC08018-3403-4F7C-9A38-AEFE28530A32}" destId="{D0E3997C-6F9F-4940-B881-9882C59F90EE}" srcOrd="0" destOrd="0" presId="urn:microsoft.com/office/officeart/2005/8/layout/hierarchy3"/>
    <dgm:cxn modelId="{0CBBD604-ADD9-4E2C-8058-8A110E6B5406}" type="presOf" srcId="{FD44D1C1-CDED-4DA2-A7FB-95E1C3FA0FB0}" destId="{5C18517B-B24B-4447-A0B3-2C2EDF4E7F9B}" srcOrd="0" destOrd="0" presId="urn:microsoft.com/office/officeart/2005/8/layout/hierarchy3"/>
    <dgm:cxn modelId="{BAB3E62B-FA52-437A-9BF1-8BC3850ED85C}" type="presOf" srcId="{9E52372B-4108-48D7-B275-D93CE9AF7963}" destId="{7965E432-4FB3-4E1A-9F00-FD9DA2591F33}" srcOrd="0" destOrd="0" presId="urn:microsoft.com/office/officeart/2005/8/layout/hierarchy3"/>
    <dgm:cxn modelId="{C2E59B93-6EA4-443E-ABAD-D36F3BD25DE1}" type="presOf" srcId="{6EC08018-3403-4F7C-9A38-AEFE28530A32}" destId="{EACAE834-54D6-46D7-AA01-50E179036DD8}" srcOrd="1" destOrd="0" presId="urn:microsoft.com/office/officeart/2005/8/layout/hierarchy3"/>
    <dgm:cxn modelId="{CC82A2D0-851E-4D65-9C4F-3C9E45BC6A81}" srcId="{6EC08018-3403-4F7C-9A38-AEFE28530A32}" destId="{406BD180-07A9-4183-8DF9-0C1EECD8742E}" srcOrd="1" destOrd="0" parTransId="{FD44D1C1-CDED-4DA2-A7FB-95E1C3FA0FB0}" sibTransId="{34EF6984-8D80-45F7-ACD2-2CCDECE751F0}"/>
    <dgm:cxn modelId="{1A119470-02E1-4359-BDCD-6F018ECC621B}" srcId="{6EC08018-3403-4F7C-9A38-AEFE28530A32}" destId="{9E52372B-4108-48D7-B275-D93CE9AF7963}" srcOrd="0" destOrd="0" parTransId="{AF547501-0EB7-48D7-BB4F-332AB9DC8585}" sibTransId="{A6970998-0747-4384-9BE4-C1D2C92B7379}"/>
    <dgm:cxn modelId="{8904B4D8-D9AA-4B9A-8126-ED8CD0314F0B}" type="presOf" srcId="{AF547501-0EB7-48D7-BB4F-332AB9DC8585}" destId="{C7C6F939-BE74-4798-A8FA-05A7DDC0EA36}" srcOrd="0" destOrd="0" presId="urn:microsoft.com/office/officeart/2005/8/layout/hierarchy3"/>
    <dgm:cxn modelId="{36A3BD0D-79EC-4C4B-BB33-E8317DD044D6}" srcId="{3EDE931D-6D5C-4440-93D8-829F8FF03F2A}" destId="{6EC08018-3403-4F7C-9A38-AEFE28530A32}" srcOrd="0" destOrd="0" parTransId="{99F93F28-4147-4552-AFD6-CABD9FFA7142}" sibTransId="{2171D51C-0071-4875-85C3-88ADC4A7B477}"/>
    <dgm:cxn modelId="{E48E1D60-CFF7-4B03-A68C-B850FB0ACE6F}" type="presOf" srcId="{3EDE931D-6D5C-4440-93D8-829F8FF03F2A}" destId="{D25E2DF0-4529-440D-9A6F-D16B1BE1EC83}" srcOrd="0" destOrd="0" presId="urn:microsoft.com/office/officeart/2005/8/layout/hierarchy3"/>
    <dgm:cxn modelId="{CB9AA277-37E2-4A27-AD33-FB8EA0931916}" type="presOf" srcId="{406BD180-07A9-4183-8DF9-0C1EECD8742E}" destId="{545BC902-BDDA-41CF-A315-618313AFD3DE}" srcOrd="0" destOrd="0" presId="urn:microsoft.com/office/officeart/2005/8/layout/hierarchy3"/>
    <dgm:cxn modelId="{9AFAEF32-6C16-41DF-8891-BDA71D106A74}" type="presParOf" srcId="{D25E2DF0-4529-440D-9A6F-D16B1BE1EC83}" destId="{4BE7A131-F62E-4217-B70D-E47DC9FA8497}" srcOrd="0" destOrd="0" presId="urn:microsoft.com/office/officeart/2005/8/layout/hierarchy3"/>
    <dgm:cxn modelId="{69B88A5F-E626-45EA-9924-141079AB3506}" type="presParOf" srcId="{4BE7A131-F62E-4217-B70D-E47DC9FA8497}" destId="{584A7CE6-D70D-4296-AB58-06B5A05A2F71}" srcOrd="0" destOrd="0" presId="urn:microsoft.com/office/officeart/2005/8/layout/hierarchy3"/>
    <dgm:cxn modelId="{375CDAB5-FAC6-4DA9-A433-DDFB3F7C9C32}" type="presParOf" srcId="{584A7CE6-D70D-4296-AB58-06B5A05A2F71}" destId="{D0E3997C-6F9F-4940-B881-9882C59F90EE}" srcOrd="0" destOrd="0" presId="urn:microsoft.com/office/officeart/2005/8/layout/hierarchy3"/>
    <dgm:cxn modelId="{7192A30E-2915-4296-B887-DA8ACC18F2E2}" type="presParOf" srcId="{584A7CE6-D70D-4296-AB58-06B5A05A2F71}" destId="{EACAE834-54D6-46D7-AA01-50E179036DD8}" srcOrd="1" destOrd="0" presId="urn:microsoft.com/office/officeart/2005/8/layout/hierarchy3"/>
    <dgm:cxn modelId="{A3335567-10F4-4FCD-81DC-6C7864DA5DBE}" type="presParOf" srcId="{4BE7A131-F62E-4217-B70D-E47DC9FA8497}" destId="{53D4BEBB-DDB4-4651-8784-43B02E8007EA}" srcOrd="1" destOrd="0" presId="urn:microsoft.com/office/officeart/2005/8/layout/hierarchy3"/>
    <dgm:cxn modelId="{A1F33651-EBEA-4BE8-9703-DE28DFB06261}" type="presParOf" srcId="{53D4BEBB-DDB4-4651-8784-43B02E8007EA}" destId="{C7C6F939-BE74-4798-A8FA-05A7DDC0EA36}" srcOrd="0" destOrd="0" presId="urn:microsoft.com/office/officeart/2005/8/layout/hierarchy3"/>
    <dgm:cxn modelId="{823A1D72-7038-4A6B-81FF-C481B38E8333}" type="presParOf" srcId="{53D4BEBB-DDB4-4651-8784-43B02E8007EA}" destId="{7965E432-4FB3-4E1A-9F00-FD9DA2591F33}" srcOrd="1" destOrd="0" presId="urn:microsoft.com/office/officeart/2005/8/layout/hierarchy3"/>
    <dgm:cxn modelId="{3869FB3C-FB2F-4F7C-8EFA-6ACF6D36A34C}" type="presParOf" srcId="{53D4BEBB-DDB4-4651-8784-43B02E8007EA}" destId="{5C18517B-B24B-4447-A0B3-2C2EDF4E7F9B}" srcOrd="2" destOrd="0" presId="urn:microsoft.com/office/officeart/2005/8/layout/hierarchy3"/>
    <dgm:cxn modelId="{94CA30B8-F35E-4514-9C86-013B8E686E75}" type="presParOf" srcId="{53D4BEBB-DDB4-4651-8784-43B02E8007EA}" destId="{545BC902-BDDA-41CF-A315-618313AFD3D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E2FE0-7820-4E23-95A6-7D43B2C92293}">
      <dsp:nvSpPr>
        <dsp:cNvPr id="0" name=""/>
        <dsp:cNvSpPr/>
      </dsp:nvSpPr>
      <dsp:spPr>
        <a:xfrm>
          <a:off x="-133131" y="0"/>
          <a:ext cx="7560705" cy="117173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baseline="0" dirty="0" smtClean="0">
              <a:solidFill>
                <a:srgbClr val="C00000"/>
              </a:solidFill>
            </a:rPr>
            <a:t>язык русской народности </a:t>
          </a:r>
          <a:r>
            <a:rPr lang="ru-RU" sz="2000" kern="1200" cap="all" baseline="0" dirty="0" smtClean="0">
              <a:solidFill>
                <a:schemeClr val="tx1">
                  <a:lumMod val="50000"/>
                  <a:lumOff val="50000"/>
                </a:schemeClr>
              </a:solidFill>
            </a:rPr>
            <a:t>(языковые средства, формирующие этнический экспрессивный фонд)  </a:t>
          </a:r>
          <a:endParaRPr lang="ru-RU" sz="2000" kern="1200" cap="all" baseline="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-98812" y="34319"/>
        <a:ext cx="6099197" cy="1103095"/>
      </dsp:txXfrm>
    </dsp:sp>
    <dsp:sp modelId="{4720B6AC-8391-4D6B-AF62-CDEA8A2710A8}">
      <dsp:nvSpPr>
        <dsp:cNvPr id="0" name=""/>
        <dsp:cNvSpPr/>
      </dsp:nvSpPr>
      <dsp:spPr>
        <a:xfrm>
          <a:off x="216134" y="1384776"/>
          <a:ext cx="8039394" cy="1171733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baseline="0" dirty="0" smtClean="0">
              <a:solidFill>
                <a:srgbClr val="C00000"/>
              </a:solidFill>
            </a:rPr>
            <a:t>Язык носителей русской культуры </a:t>
          </a:r>
          <a:r>
            <a:rPr lang="ru-RU" sz="1600" kern="1200" cap="all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(язык художественной литературы, театра, кино; цитатный фонд; сохранение текстов в личной культурной памяти и дискурсе ребёнка)</a:t>
          </a:r>
        </a:p>
      </dsp:txBody>
      <dsp:txXfrm>
        <a:off x="250453" y="1419095"/>
        <a:ext cx="6426247" cy="1103095"/>
      </dsp:txXfrm>
    </dsp:sp>
    <dsp:sp modelId="{15EC9835-FA87-4B60-9910-C96F98977FE6}">
      <dsp:nvSpPr>
        <dsp:cNvPr id="0" name=""/>
        <dsp:cNvSpPr/>
      </dsp:nvSpPr>
      <dsp:spPr>
        <a:xfrm>
          <a:off x="1073115" y="2769552"/>
          <a:ext cx="7485081" cy="117173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baseline="0" dirty="0" smtClean="0">
              <a:solidFill>
                <a:srgbClr val="C00000"/>
              </a:solidFill>
            </a:rPr>
            <a:t>Национальный и государственный язык</a:t>
          </a:r>
          <a:endParaRPr lang="ru-RU" sz="2400" b="1" kern="1200" cap="all" baseline="0" dirty="0">
            <a:solidFill>
              <a:srgbClr val="C00000"/>
            </a:solidFill>
          </a:endParaRPr>
        </a:p>
      </dsp:txBody>
      <dsp:txXfrm>
        <a:off x="1107434" y="2803871"/>
        <a:ext cx="5987784" cy="1103095"/>
      </dsp:txXfrm>
    </dsp:sp>
    <dsp:sp modelId="{B1276316-7845-41B1-AA1C-45EF437A3D39}">
      <dsp:nvSpPr>
        <dsp:cNvPr id="0" name=""/>
        <dsp:cNvSpPr/>
      </dsp:nvSpPr>
      <dsp:spPr>
        <a:xfrm>
          <a:off x="1890176" y="4154328"/>
          <a:ext cx="7028180" cy="1171733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all" baseline="0" dirty="0" smtClean="0">
              <a:solidFill>
                <a:srgbClr val="C00000"/>
              </a:solidFill>
            </a:rPr>
            <a:t>Язык международного общения</a:t>
          </a:r>
          <a:endParaRPr lang="ru-RU" sz="2800" b="1" kern="1200" cap="all" baseline="0" dirty="0">
            <a:solidFill>
              <a:srgbClr val="C00000"/>
            </a:solidFill>
          </a:endParaRPr>
        </a:p>
      </dsp:txBody>
      <dsp:txXfrm>
        <a:off x="1924495" y="4188647"/>
        <a:ext cx="5609305" cy="1103095"/>
      </dsp:txXfrm>
    </dsp:sp>
    <dsp:sp modelId="{8438FEF6-5782-4992-AB02-D2D0AB169146}">
      <dsp:nvSpPr>
        <dsp:cNvPr id="0" name=""/>
        <dsp:cNvSpPr/>
      </dsp:nvSpPr>
      <dsp:spPr>
        <a:xfrm>
          <a:off x="6399684" y="897441"/>
          <a:ext cx="761626" cy="7616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71050" y="897441"/>
        <a:ext cx="418894" cy="573124"/>
      </dsp:txXfrm>
    </dsp:sp>
    <dsp:sp modelId="{D88CC38F-C209-47BC-A603-FE9567E4E685}">
      <dsp:nvSpPr>
        <dsp:cNvPr id="0" name=""/>
        <dsp:cNvSpPr/>
      </dsp:nvSpPr>
      <dsp:spPr>
        <a:xfrm>
          <a:off x="6988294" y="2282217"/>
          <a:ext cx="761626" cy="7616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59660" y="2282217"/>
        <a:ext cx="418894" cy="573124"/>
      </dsp:txXfrm>
    </dsp:sp>
    <dsp:sp modelId="{059ED752-962F-4E67-8283-78B4000CB9F7}">
      <dsp:nvSpPr>
        <dsp:cNvPr id="0" name=""/>
        <dsp:cNvSpPr/>
      </dsp:nvSpPr>
      <dsp:spPr>
        <a:xfrm>
          <a:off x="7568119" y="3666993"/>
          <a:ext cx="761626" cy="7616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739485" y="3666993"/>
        <a:ext cx="418894" cy="573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55C2B-B6E5-47E7-A7E8-A82DDE3DDDCE}">
      <dsp:nvSpPr>
        <dsp:cNvPr id="0" name=""/>
        <dsp:cNvSpPr/>
      </dsp:nvSpPr>
      <dsp:spPr>
        <a:xfrm>
          <a:off x="241998" y="0"/>
          <a:ext cx="6190456" cy="619045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49C25-D693-47D4-A7C3-3F393D15D7E2}">
      <dsp:nvSpPr>
        <dsp:cNvPr id="0" name=""/>
        <dsp:cNvSpPr/>
      </dsp:nvSpPr>
      <dsp:spPr>
        <a:xfrm>
          <a:off x="2309227" y="621556"/>
          <a:ext cx="6079795" cy="1348142"/>
        </a:xfrm>
        <a:prstGeom prst="round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2. Разработка нового предметного образовательного стандарта с единым фондом теоретических и практических компетенций;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учебно-методическое обеспечение функционирования нового  стандарта (3 – 5 базовых УМК)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375038" y="687367"/>
        <a:ext cx="5948173" cy="1216520"/>
      </dsp:txXfrm>
    </dsp:sp>
    <dsp:sp modelId="{1CB54E02-6030-4C74-B55E-DD8FBDA2B1F6}">
      <dsp:nvSpPr>
        <dsp:cNvPr id="0" name=""/>
        <dsp:cNvSpPr/>
      </dsp:nvSpPr>
      <dsp:spPr>
        <a:xfrm>
          <a:off x="2299288" y="2114787"/>
          <a:ext cx="6099672" cy="1756712"/>
        </a:xfrm>
        <a:prstGeom prst="round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4889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3. Разработка методического инструментария и пособий, адекватных задаче обучения русскому 	языку</a:t>
          </a:r>
        </a:p>
        <a:p>
          <a:pPr lvl="0" algn="l" defTabSz="4889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Impact"/>
            </a:rPr>
            <a:t>●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в русскоязычной среде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Impact"/>
            </a:rPr>
            <a:t>●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в полиэтнической среде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kern="1200" dirty="0" smtClean="0"/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385044" y="2200543"/>
        <a:ext cx="5928160" cy="1585200"/>
      </dsp:txXfrm>
    </dsp:sp>
    <dsp:sp modelId="{0B0AAD4A-BE5F-4AA2-90B8-DF07EF5C8D71}">
      <dsp:nvSpPr>
        <dsp:cNvPr id="0" name=""/>
        <dsp:cNvSpPr/>
      </dsp:nvSpPr>
      <dsp:spPr>
        <a:xfrm>
          <a:off x="2304257" y="4016588"/>
          <a:ext cx="6089734" cy="1407222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4. Разработка методического инструментария и пособий, адекватных задачам раннего (дошкольного) речевого воспитания; подготовка педагогов-специалистов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372952" y="4085283"/>
        <a:ext cx="5952344" cy="1269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835A0-F80B-4E4F-9DF4-99A52D911D39}">
      <dsp:nvSpPr>
        <dsp:cNvPr id="0" name=""/>
        <dsp:cNvSpPr/>
      </dsp:nvSpPr>
      <dsp:spPr>
        <a:xfrm>
          <a:off x="2220718" y="684081"/>
          <a:ext cx="4140454" cy="4428479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9C1B32-0CA9-4CE6-991A-AD505D417C8C}">
      <dsp:nvSpPr>
        <dsp:cNvPr id="0" name=""/>
        <dsp:cNvSpPr/>
      </dsp:nvSpPr>
      <dsp:spPr>
        <a:xfrm>
          <a:off x="2580757" y="1476170"/>
          <a:ext cx="3472231" cy="30104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cap="all" baseline="0" dirty="0" smtClean="0">
              <a:latin typeface="+mj-lt"/>
            </a:rPr>
            <a:t>5. Создание </a:t>
          </a:r>
        </a:p>
        <a:p>
          <a:pPr lvl="0" algn="ctr" defTabSz="12446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cap="all" baseline="0" dirty="0" smtClean="0">
              <a:latin typeface="+mj-lt"/>
            </a:rPr>
            <a:t>единого филологического образовательного пространства</a:t>
          </a:r>
          <a:endParaRPr lang="ru-RU" sz="2800" b="1" kern="1200" cap="all" baseline="0" dirty="0">
            <a:latin typeface="+mj-lt"/>
          </a:endParaRPr>
        </a:p>
      </dsp:txBody>
      <dsp:txXfrm>
        <a:off x="2580757" y="1476170"/>
        <a:ext cx="3472231" cy="3010448"/>
      </dsp:txXfrm>
    </dsp:sp>
    <dsp:sp modelId="{23AA3CAC-A1A1-4997-93F6-C514C7334C11}">
      <dsp:nvSpPr>
        <dsp:cNvPr id="0" name=""/>
        <dsp:cNvSpPr/>
      </dsp:nvSpPr>
      <dsp:spPr>
        <a:xfrm>
          <a:off x="5317079" y="72005"/>
          <a:ext cx="2916321" cy="2916299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A57D7BD-A204-4BF0-BFF8-5EFD5ABCC6B5}">
      <dsp:nvSpPr>
        <dsp:cNvPr id="0" name=""/>
        <dsp:cNvSpPr/>
      </dsp:nvSpPr>
      <dsp:spPr>
        <a:xfrm>
          <a:off x="5366030" y="216026"/>
          <a:ext cx="2831361" cy="284378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■ внедрение принципа разделённой ответственности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 за формирование гармоничной языковой личности</a:t>
          </a:r>
          <a:endParaRPr lang="ru-RU" sz="2000" b="1" kern="1200" dirty="0"/>
        </a:p>
      </dsp:txBody>
      <dsp:txXfrm>
        <a:off x="5366030" y="216026"/>
        <a:ext cx="2831361" cy="2843789"/>
      </dsp:txXfrm>
    </dsp:sp>
    <dsp:sp modelId="{351FC185-53E5-402B-9487-5BAEDE26FA91}">
      <dsp:nvSpPr>
        <dsp:cNvPr id="0" name=""/>
        <dsp:cNvSpPr/>
      </dsp:nvSpPr>
      <dsp:spPr>
        <a:xfrm>
          <a:off x="5256581" y="3168353"/>
          <a:ext cx="3109286" cy="2988353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240514D-2737-403D-8C1C-5E29438244D4}">
      <dsp:nvSpPr>
        <dsp:cNvPr id="0" name=""/>
        <dsp:cNvSpPr/>
      </dsp:nvSpPr>
      <dsp:spPr>
        <a:xfrm>
          <a:off x="5544620" y="3672406"/>
          <a:ext cx="2618195" cy="2123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■ осмысление приоритета школьного филологического образования, осознание его как средства и ресурса социализации ребёнка</a:t>
          </a:r>
          <a:endParaRPr lang="ru-RU" sz="1900" b="1" kern="1200" dirty="0"/>
        </a:p>
      </dsp:txBody>
      <dsp:txXfrm>
        <a:off x="5544620" y="3672406"/>
        <a:ext cx="2618195" cy="2123711"/>
      </dsp:txXfrm>
    </dsp:sp>
    <dsp:sp modelId="{C3D6C374-B767-4C30-9DDA-8CA21115EE98}">
      <dsp:nvSpPr>
        <dsp:cNvPr id="0" name=""/>
        <dsp:cNvSpPr/>
      </dsp:nvSpPr>
      <dsp:spPr>
        <a:xfrm>
          <a:off x="504059" y="144014"/>
          <a:ext cx="2844330" cy="2916342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B3047F6-4DEF-4261-AA87-1F7DE32191CE}">
      <dsp:nvSpPr>
        <dsp:cNvPr id="0" name=""/>
        <dsp:cNvSpPr/>
      </dsp:nvSpPr>
      <dsp:spPr>
        <a:xfrm>
          <a:off x="564537" y="360047"/>
          <a:ext cx="2641259" cy="2123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■ становление у учащихся лингвистического мышления</a:t>
          </a:r>
          <a:endParaRPr lang="ru-RU" sz="2400" b="1" kern="1200" dirty="0"/>
        </a:p>
      </dsp:txBody>
      <dsp:txXfrm>
        <a:off x="564537" y="360047"/>
        <a:ext cx="2641259" cy="2123711"/>
      </dsp:txXfrm>
    </dsp:sp>
    <dsp:sp modelId="{120AC4B8-448D-400F-9558-5329DE98D7FE}">
      <dsp:nvSpPr>
        <dsp:cNvPr id="0" name=""/>
        <dsp:cNvSpPr/>
      </dsp:nvSpPr>
      <dsp:spPr>
        <a:xfrm>
          <a:off x="420513" y="3240357"/>
          <a:ext cx="2988353" cy="2916321"/>
        </a:xfrm>
        <a:prstGeom prst="ellipse">
          <a:avLst/>
        </a:prstGeom>
        <a:solidFill>
          <a:schemeClr val="accent5">
            <a:lumMod val="40000"/>
            <a:lumOff val="60000"/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CA75FC6-1733-4A7F-83D0-6248D6B3CA71}">
      <dsp:nvSpPr>
        <dsp:cNvPr id="0" name=""/>
        <dsp:cNvSpPr/>
      </dsp:nvSpPr>
      <dsp:spPr>
        <a:xfrm>
          <a:off x="636543" y="3672410"/>
          <a:ext cx="2497219" cy="21237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■ организация системы дистанционного филологического образования</a:t>
          </a:r>
          <a:endParaRPr lang="ru-RU" sz="2400" b="1" kern="1200" dirty="0"/>
        </a:p>
      </dsp:txBody>
      <dsp:txXfrm>
        <a:off x="636543" y="3672410"/>
        <a:ext cx="2497219" cy="21237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3997C-6F9F-4940-B881-9882C59F90EE}">
      <dsp:nvSpPr>
        <dsp:cNvPr id="0" name=""/>
        <dsp:cNvSpPr/>
      </dsp:nvSpPr>
      <dsp:spPr>
        <a:xfrm>
          <a:off x="333866" y="2205"/>
          <a:ext cx="7771756" cy="1850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Оптимизация целеполагания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учебном процессе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cap="all" baseline="0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 соответствии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cap="all" baseline="0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закономерностями языкового мышления учащихся)</a:t>
          </a:r>
          <a:endParaRPr lang="ru-RU" sz="2000" b="1" kern="1200" cap="all" baseline="0" dirty="0">
            <a:solidFill>
              <a:schemeClr val="accent4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8058" y="56397"/>
        <a:ext cx="7663372" cy="1741884"/>
      </dsp:txXfrm>
    </dsp:sp>
    <dsp:sp modelId="{C7C6F939-BE74-4798-A8FA-05A7DDC0EA36}">
      <dsp:nvSpPr>
        <dsp:cNvPr id="0" name=""/>
        <dsp:cNvSpPr/>
      </dsp:nvSpPr>
      <dsp:spPr>
        <a:xfrm>
          <a:off x="1111042" y="1852473"/>
          <a:ext cx="777175" cy="138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7886"/>
              </a:lnTo>
              <a:lnTo>
                <a:pt x="777175" y="1387886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5E432-4FB3-4E1A-9F00-FD9DA2591F33}">
      <dsp:nvSpPr>
        <dsp:cNvPr id="0" name=""/>
        <dsp:cNvSpPr/>
      </dsp:nvSpPr>
      <dsp:spPr>
        <a:xfrm>
          <a:off x="1888217" y="2315225"/>
          <a:ext cx="6274215" cy="185026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Возвращение к предметным результатам обучения как к условию реализации результатов </a:t>
          </a:r>
          <a:r>
            <a:rPr lang="ru-RU" sz="2400" b="1" kern="1200" cap="all" baseline="0" dirty="0" err="1" smtClean="0">
              <a:solidFill>
                <a:schemeClr val="tx1">
                  <a:lumMod val="65000"/>
                  <a:lumOff val="35000"/>
                </a:schemeClr>
              </a:solidFill>
            </a:rPr>
            <a:t>метапредметных</a:t>
          </a:r>
          <a:r>
            <a:rPr lang="ru-RU" sz="2400" b="1" kern="1200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и личностных</a:t>
          </a:r>
          <a:endParaRPr lang="ru-RU" sz="2400" b="1" kern="1200" cap="all" baseline="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942409" y="2369417"/>
        <a:ext cx="6165831" cy="1741884"/>
      </dsp:txXfrm>
    </dsp:sp>
    <dsp:sp modelId="{5C18517B-B24B-4447-A0B3-2C2EDF4E7F9B}">
      <dsp:nvSpPr>
        <dsp:cNvPr id="0" name=""/>
        <dsp:cNvSpPr/>
      </dsp:nvSpPr>
      <dsp:spPr>
        <a:xfrm>
          <a:off x="1111042" y="1852473"/>
          <a:ext cx="777175" cy="3700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0721"/>
              </a:lnTo>
              <a:lnTo>
                <a:pt x="777175" y="3700721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BC902-BDDA-41CF-A315-618313AFD3DE}">
      <dsp:nvSpPr>
        <dsp:cNvPr id="0" name=""/>
        <dsp:cNvSpPr/>
      </dsp:nvSpPr>
      <dsp:spPr>
        <a:xfrm>
          <a:off x="1888217" y="4628061"/>
          <a:ext cx="6274215" cy="1850268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cap="all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Осознание приоритета продуктивной учебной деятельности по отношению к деятельности рецептивной</a:t>
          </a:r>
          <a:endParaRPr lang="ru-RU" sz="2400" b="1" kern="1200" cap="all" baseline="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942409" y="4682253"/>
        <a:ext cx="6165831" cy="1741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784976" cy="2088232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ru-RU" sz="3200" cap="all" dirty="0"/>
              <a:t>О современных стратегических направлениях в обучении русскому языку в основной школе </a:t>
            </a:r>
            <a:r>
              <a:rPr lang="ru-RU" sz="3200" cap="all" dirty="0" smtClean="0"/>
              <a:t/>
            </a:r>
            <a:br>
              <a:rPr lang="ru-RU" sz="3200" cap="all" dirty="0" smtClean="0"/>
            </a:br>
            <a:r>
              <a:rPr lang="ru-RU" sz="2800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ru-RU" sz="2800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материалам V Конгресса РОПРЯЛ, Казань, 2016)</a:t>
            </a:r>
            <a:br>
              <a:rPr lang="ru-RU" sz="2800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2800" cap="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229200"/>
            <a:ext cx="4121696" cy="846584"/>
          </a:xfrm>
        </p:spPr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Аксарина Наталья Александровна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к. </a:t>
            </a:r>
            <a:r>
              <a:rPr lang="ru-RU" sz="2000" dirty="0" err="1" smtClean="0"/>
              <a:t>филол</a:t>
            </a:r>
            <a:r>
              <a:rPr lang="ru-RU" sz="2000" dirty="0" smtClean="0"/>
              <a:t>. наук, доцент,</a:t>
            </a:r>
          </a:p>
          <a:p>
            <a:r>
              <a:rPr lang="ru-RU" sz="2000" dirty="0" smtClean="0"/>
              <a:t>Тюменский государственный университет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679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224136"/>
          </a:xfrm>
        </p:spPr>
        <p:txBody>
          <a:bodyPr>
            <a:normAutofit/>
          </a:bodyPr>
          <a:lstStyle/>
          <a:p>
            <a:pPr algn="ctr"/>
            <a:r>
              <a:rPr lang="ru-RU" sz="2400" cap="all" dirty="0" smtClean="0"/>
              <a:t>1. Целенаправленное </a:t>
            </a:r>
            <a:r>
              <a:rPr lang="ru-RU" sz="2400" cap="all" dirty="0" smtClean="0">
                <a:solidFill>
                  <a:srgbClr val="C00000"/>
                </a:solidFill>
              </a:rPr>
              <a:t>воспитание гордости </a:t>
            </a:r>
            <a:r>
              <a:rPr lang="ru-RU" sz="2400" cap="all" dirty="0" smtClean="0"/>
              <a:t>за русский язык </a:t>
            </a:r>
            <a:br>
              <a:rPr lang="ru-RU" sz="2400" cap="all" dirty="0" smtClean="0"/>
            </a:br>
            <a:r>
              <a:rPr lang="ru-RU" sz="2400" cap="all" dirty="0" smtClean="0"/>
              <a:t>на всех уровнях его бытования и использования:</a:t>
            </a:r>
            <a:br>
              <a:rPr lang="ru-RU" sz="2400" cap="all" dirty="0" smtClean="0"/>
            </a:br>
            <a:endParaRPr lang="ru-RU" sz="2400" cap="all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36541"/>
              </p:ext>
            </p:extLst>
          </p:nvPr>
        </p:nvGraphicFramePr>
        <p:xfrm>
          <a:off x="179388" y="1268413"/>
          <a:ext cx="8785225" cy="532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749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458100"/>
              </p:ext>
            </p:extLst>
          </p:nvPr>
        </p:nvGraphicFramePr>
        <p:xfrm>
          <a:off x="251520" y="332656"/>
          <a:ext cx="8640960" cy="619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00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552364"/>
              </p:ext>
            </p:extLst>
          </p:nvPr>
        </p:nvGraphicFramePr>
        <p:xfrm>
          <a:off x="323528" y="260648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389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91774"/>
              </p:ext>
            </p:extLst>
          </p:nvPr>
        </p:nvGraphicFramePr>
        <p:xfrm>
          <a:off x="395536" y="260648"/>
          <a:ext cx="84963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245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179512" y="1196752"/>
            <a:ext cx="8784976" cy="4104456"/>
          </a:xfrm>
          <a:prstGeom prst="flowChartPunchedTap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97544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latin typeface="+mj-lt"/>
              </a:rPr>
              <a:t>7. Вовлечение педагогов всех ступеней образования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latin typeface="+mj-lt"/>
              </a:rPr>
              <a:t> в деятельность общественных организаций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latin typeface="+mj-lt"/>
              </a:rPr>
              <a:t>с целью влияния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latin typeface="+mj-lt"/>
              </a:rPr>
              <a:t>на формирование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solidFill>
                  <a:srgbClr val="C00000"/>
                </a:solidFill>
                <a:latin typeface="+mj-lt"/>
              </a:rPr>
              <a:t>государственной образовательной политики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cap="all" dirty="0" smtClean="0">
                <a:latin typeface="+mj-lt"/>
              </a:rPr>
              <a:t>в области обучения русской словесности</a:t>
            </a:r>
            <a:endParaRPr lang="ru-RU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27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96944" cy="3036168"/>
          </a:xfrm>
        </p:spPr>
        <p:txBody>
          <a:bodyPr/>
          <a:lstStyle/>
          <a:p>
            <a:pPr algn="ctr"/>
            <a:r>
              <a:rPr lang="ru-RU" sz="4400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Благодарим за внимание!</a:t>
            </a:r>
            <a:endParaRPr lang="ru-RU" sz="4400" cap="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85723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99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223</TotalTime>
  <Words>250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NewsPrint</vt:lpstr>
      <vt:lpstr>О современных стратегических направлениях в обучении русскому языку в основной школе  (по материалам V Конгресса РОПРЯЛ, Казань, 2016) </vt:lpstr>
      <vt:lpstr>1. Целенаправленное воспитание гордости за русский язык  на всех уровнях его бытования и использования: 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36</cp:revision>
  <dcterms:created xsi:type="dcterms:W3CDTF">2016-10-19T12:53:21Z</dcterms:created>
  <dcterms:modified xsi:type="dcterms:W3CDTF">2016-10-19T16:47:26Z</dcterms:modified>
</cp:coreProperties>
</file>