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5" r:id="rId3"/>
    <p:sldId id="257" r:id="rId4"/>
    <p:sldId id="298" r:id="rId5"/>
    <p:sldId id="299" r:id="rId6"/>
    <p:sldId id="286" r:id="rId7"/>
    <p:sldId id="300" r:id="rId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9"/>
    <a:srgbClr val="FFFFDD"/>
    <a:srgbClr val="333333"/>
    <a:srgbClr val="B92D14"/>
    <a:srgbClr val="D3D3D3"/>
    <a:srgbClr val="777777"/>
    <a:srgbClr val="DD010B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82" autoAdjust="0"/>
    <p:restoredTop sz="95596" autoAdjust="0"/>
  </p:normalViewPr>
  <p:slideViewPr>
    <p:cSldViewPr>
      <p:cViewPr varScale="1">
        <p:scale>
          <a:sx n="70" d="100"/>
          <a:sy n="70" d="100"/>
        </p:scale>
        <p:origin x="5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6E926D-4C7A-49EF-BCA4-F228CCB498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14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EEED4C-F0C9-4B7F-8BF5-2EE7609FB4A8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5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4D763-FC6C-4F9B-ABE0-2618399B218B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00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1480BA-813B-4E02-AACF-D62D2E9A16F3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0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EEED4C-F0C9-4B7F-8BF5-2EE7609FB4A8}" type="slidenum">
              <a:rPr lang="en-US"/>
              <a:pPr/>
              <a:t>7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651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82000" cy="1447800"/>
          </a:xfrm>
          <a:solidFill>
            <a:srgbClr val="FFFFC9"/>
          </a:solidFill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«Особенности работы с одаренными и высокомотивированными детьми»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648200"/>
            <a:ext cx="5257800" cy="762000"/>
          </a:xfrm>
          <a:solidFill>
            <a:srgbClr val="FFFFC9"/>
          </a:solidFill>
        </p:spPr>
        <p:txBody>
          <a:bodyPr/>
          <a:lstStyle/>
          <a:p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Педагог-психолог МАОУ СОШ №72 </a:t>
            </a:r>
            <a:r>
              <a:rPr lang="ru-RU" sz="2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Суббач</a:t>
            </a: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Я.И.</a:t>
            </a:r>
            <a:endParaRPr lang="ru-RU" sz="2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381000"/>
            <a:ext cx="3886200" cy="715962"/>
          </a:xfrm>
          <a:solidFill>
            <a:srgbClr val="FFFFC9"/>
          </a:solidFill>
        </p:spPr>
        <p:txBody>
          <a:bodyPr/>
          <a:lstStyle/>
          <a:p>
            <a:pPr algn="r"/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ВАЖНО ЗНАТЬ</a:t>
            </a:r>
            <a:endParaRPr lang="ru-RU" sz="4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876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Одаренный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</a:t>
            </a:r>
          </a:p>
          <a:p>
            <a:pPr algn="ctr">
              <a:buNone/>
            </a:pPr>
            <a:r>
              <a:rPr 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Высокомотивированный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ребёнок –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ребенок, у которого высоко развиты внутренняя и внешняя потребности быть успешными в определённой области знаний и деятельности.</a:t>
            </a:r>
            <a:endParaRPr lang="ru-RU" sz="3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447800"/>
          </a:xfrm>
          <a:solidFill>
            <a:srgbClr val="FFFFC9"/>
          </a:solidFill>
        </p:spPr>
        <p:txBody>
          <a:bodyPr anchor="t"/>
          <a:lstStyle/>
          <a:p>
            <a:pPr algn="r"/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«Слишком много на свете людей, которым никто не помог пробудиться»</a:t>
            </a:r>
            <a:b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А.Экзюпери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5" name="Picture 7" descr="https://im0-tub-ru.yandex.net/i?id=b2a57c235203bdc50c11a4384ff1a735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05000"/>
            <a:ext cx="8458200" cy="444817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0" y="2133600"/>
            <a:ext cx="3886200" cy="715962"/>
          </a:xfrm>
          <a:prstGeom prst="rect">
            <a:avLst/>
          </a:prstGeom>
          <a:solidFill>
            <a:srgbClr val="FFFFC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algn="ctr"/>
            <a:r>
              <a:rPr lang="ru-RU" sz="20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АНЕКДОТ ПРО ВОВОЧКУ*</a:t>
            </a:r>
            <a:endParaRPr lang="ru-RU" sz="2000" b="1" i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6200000">
            <a:off x="-2247900" y="2857500"/>
            <a:ext cx="6248400" cy="1295400"/>
          </a:xfrm>
          <a:solidFill>
            <a:srgbClr val="FFFFDD"/>
          </a:solidFill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МОЯ РАБОТА С ОДАРЕННЫМИ и ВЫСОКОМОТИВИРОВАННЫМИ ДЕТЬМИ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33598" y="914400"/>
          <a:ext cx="6781801" cy="5481737"/>
        </p:xfrm>
        <a:graphic>
          <a:graphicData uri="http://schemas.openxmlformats.org/drawingml/2006/table">
            <a:tbl>
              <a:tblPr/>
              <a:tblGrid>
                <a:gridCol w="1414322"/>
                <a:gridCol w="1414322"/>
                <a:gridCol w="1414322"/>
                <a:gridCol w="1414322"/>
                <a:gridCol w="1124513"/>
              </a:tblGrid>
              <a:tr h="2971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ассоциаций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 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ассоциаций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ассоциации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 </a:t>
                      </a: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ассоциации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ассоциация</a:t>
                      </a:r>
                      <a:endParaRPr lang="ru-RU" sz="3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99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315200" cy="914400"/>
          </a:xfrm>
          <a:solidFill>
            <a:srgbClr val="FFFFDD"/>
          </a:solidFill>
        </p:spPr>
        <p:txBody>
          <a:bodyPr/>
          <a:lstStyle/>
          <a:p>
            <a:pPr algn="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Упражнение «ВТОРИЧНЫЕ ВЫГОДЫ»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89102"/>
              </p:ext>
            </p:extLst>
          </p:nvPr>
        </p:nvGraphicFramePr>
        <p:xfrm>
          <a:off x="228600" y="2286000"/>
          <a:ext cx="86868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22741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ПОЧЕМУ МНЕ </a:t>
                      </a:r>
                      <a:r>
                        <a:rPr lang="ru-RU" sz="2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НЕ ВЫГОДНО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РАБОТАТЬ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ОДАРЕННЫМИ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КАКИЕ «+»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 ВИЖУ В РАБОТЕ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ОДАРЕННЫМИ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УСЛОВИЯ/РЕСУРСЫ, НЕОБХОДИМЫЕ ДЛЯ РАБОТЫ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С ОДАРЕННЫМИ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0028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7315200" cy="715962"/>
          </a:xfrm>
          <a:solidFill>
            <a:srgbClr val="FFFFC9"/>
          </a:solidFill>
        </p:spPr>
        <p:txBody>
          <a:bodyPr/>
          <a:lstStyle/>
          <a:p>
            <a:pPr algn="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мотивация 27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0600" y="1809750"/>
            <a:ext cx="739140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9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82000" cy="1447800"/>
          </a:xfrm>
          <a:solidFill>
            <a:srgbClr val="FFFFC9"/>
          </a:solidFill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«Особенности работы с одаренными и высокомотивированными детьми»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648200"/>
            <a:ext cx="5257800" cy="762000"/>
          </a:xfrm>
          <a:solidFill>
            <a:srgbClr val="FFFFC9"/>
          </a:solidFill>
        </p:spPr>
        <p:txBody>
          <a:bodyPr/>
          <a:lstStyle/>
          <a:p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Педагог-психолог МАОУ СОШ №72 </a:t>
            </a:r>
            <a:r>
              <a:rPr lang="ru-RU" sz="2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Суббач</a:t>
            </a: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Я.И.</a:t>
            </a:r>
            <a:endParaRPr lang="ru-RU" sz="2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8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E51200"/>
      </a:lt2>
      <a:accent1>
        <a:srgbClr val="EF6400"/>
      </a:accent1>
      <a:accent2>
        <a:srgbClr val="FFAA00"/>
      </a:accent2>
      <a:accent3>
        <a:srgbClr val="FFFFFF"/>
      </a:accent3>
      <a:accent4>
        <a:srgbClr val="505050"/>
      </a:accent4>
      <a:accent5>
        <a:srgbClr val="F6B8AA"/>
      </a:accent5>
      <a:accent6>
        <a:srgbClr val="E79A00"/>
      </a:accent6>
      <a:hlink>
        <a:srgbClr val="FCCB18"/>
      </a:hlink>
      <a:folHlink>
        <a:srgbClr val="D5D5D5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C8783"/>
        </a:lt2>
        <a:accent1>
          <a:srgbClr val="A39C97"/>
        </a:accent1>
        <a:accent2>
          <a:srgbClr val="B9B1AB"/>
        </a:accent2>
        <a:accent3>
          <a:srgbClr val="FFFFFF"/>
        </a:accent3>
        <a:accent4>
          <a:srgbClr val="404040"/>
        </a:accent4>
        <a:accent5>
          <a:srgbClr val="CECBC9"/>
        </a:accent5>
        <a:accent6>
          <a:srgbClr val="A7A09B"/>
        </a:accent6>
        <a:hlink>
          <a:srgbClr val="F8291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C99565"/>
        </a:lt2>
        <a:accent1>
          <a:srgbClr val="D1A57D"/>
        </a:accent1>
        <a:accent2>
          <a:srgbClr val="E8B688"/>
        </a:accent2>
        <a:accent3>
          <a:srgbClr val="FFFFFF"/>
        </a:accent3>
        <a:accent4>
          <a:srgbClr val="404040"/>
        </a:accent4>
        <a:accent5>
          <a:srgbClr val="E5CFBF"/>
        </a:accent5>
        <a:accent6>
          <a:srgbClr val="D2A57B"/>
        </a:accent6>
        <a:hlink>
          <a:srgbClr val="FFB20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79B904"/>
        </a:lt2>
        <a:accent1>
          <a:srgbClr val="92D707"/>
        </a:accent1>
        <a:accent2>
          <a:srgbClr val="ADCF4D"/>
        </a:accent2>
        <a:accent3>
          <a:srgbClr val="FFFFFF"/>
        </a:accent3>
        <a:accent4>
          <a:srgbClr val="404040"/>
        </a:accent4>
        <a:accent5>
          <a:srgbClr val="C7E8AA"/>
        </a:accent5>
        <a:accent6>
          <a:srgbClr val="9CBB45"/>
        </a:accent6>
        <a:hlink>
          <a:srgbClr val="FFA50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90FF"/>
        </a:lt2>
        <a:accent1>
          <a:srgbClr val="29ADFF"/>
        </a:accent1>
        <a:accent2>
          <a:srgbClr val="33CEFF"/>
        </a:accent2>
        <a:accent3>
          <a:srgbClr val="FFFFFF"/>
        </a:accent3>
        <a:accent4>
          <a:srgbClr val="404040"/>
        </a:accent4>
        <a:accent5>
          <a:srgbClr val="ACD3FF"/>
        </a:accent5>
        <a:accent6>
          <a:srgbClr val="2DBAE7"/>
        </a:accent6>
        <a:hlink>
          <a:srgbClr val="5CE52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090FF"/>
        </a:lt2>
        <a:accent1>
          <a:srgbClr val="29ADFF"/>
        </a:accent1>
        <a:accent2>
          <a:srgbClr val="33CEFF"/>
        </a:accent2>
        <a:accent3>
          <a:srgbClr val="FFFFFF"/>
        </a:accent3>
        <a:accent4>
          <a:srgbClr val="404040"/>
        </a:accent4>
        <a:accent5>
          <a:srgbClr val="ACD3FF"/>
        </a:accent5>
        <a:accent6>
          <a:srgbClr val="2DBAE7"/>
        </a:accent6>
        <a:hlink>
          <a:srgbClr val="5CE52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3175FD"/>
        </a:lt2>
        <a:accent1>
          <a:srgbClr val="31A4FF"/>
        </a:accent1>
        <a:accent2>
          <a:srgbClr val="1DC9FF"/>
        </a:accent2>
        <a:accent3>
          <a:srgbClr val="FFFFFF"/>
        </a:accent3>
        <a:accent4>
          <a:srgbClr val="404040"/>
        </a:accent4>
        <a:accent5>
          <a:srgbClr val="ADCFFF"/>
        </a:accent5>
        <a:accent6>
          <a:srgbClr val="19B6E7"/>
        </a:accent6>
        <a:hlink>
          <a:srgbClr val="24DFE8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1497</TotalTime>
  <Words>160</Words>
  <Application>Microsoft Office PowerPoint</Application>
  <PresentationFormat>Экран (4:3)</PresentationFormat>
  <Paragraphs>28</Paragraphs>
  <Slides>7</Slides>
  <Notes>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Microsoft Sans Serif</vt:lpstr>
      <vt:lpstr>Times New Roman</vt:lpstr>
      <vt:lpstr>powerpoint-template-24</vt:lpstr>
      <vt:lpstr>«Особенности работы с одаренными и высокомотивированными детьми»</vt:lpstr>
      <vt:lpstr>ВАЖНО ЗНАТЬ</vt:lpstr>
      <vt:lpstr>«Слишком много на свете людей, которым никто не помог пробудиться» А.Экзюпери  </vt:lpstr>
      <vt:lpstr>«МОЯ РАБОТА С ОДАРЕННЫМИ и ВЫСОКОМОТИВИРОВАННЫМИ ДЕТЬМИ»</vt:lpstr>
      <vt:lpstr>Упражнение «ВТОРИЧНЫЕ ВЫГОДЫ»</vt:lpstr>
      <vt:lpstr>ВИДЕОРОЛИК</vt:lpstr>
      <vt:lpstr>«Особенности работы с одаренными и высокомотивированными детьми»</vt:lpstr>
    </vt:vector>
  </TitlesOfParts>
  <Company>Templates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User</cp:lastModifiedBy>
  <cp:revision>196</cp:revision>
  <dcterms:created xsi:type="dcterms:W3CDTF">2007-04-02T02:11:51Z</dcterms:created>
  <dcterms:modified xsi:type="dcterms:W3CDTF">2019-08-21T07:41:45Z</dcterms:modified>
</cp:coreProperties>
</file>