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87" r:id="rId2"/>
    <p:sldId id="257" r:id="rId3"/>
    <p:sldId id="281" r:id="rId4"/>
    <p:sldId id="258" r:id="rId5"/>
    <p:sldId id="273" r:id="rId6"/>
    <p:sldId id="282" r:id="rId7"/>
    <p:sldId id="283" r:id="rId8"/>
    <p:sldId id="286" r:id="rId9"/>
    <p:sldId id="289" r:id="rId10"/>
    <p:sldId id="290" r:id="rId11"/>
    <p:sldId id="291" r:id="rId12"/>
    <p:sldId id="297" r:id="rId13"/>
    <p:sldId id="292" r:id="rId14"/>
    <p:sldId id="293" r:id="rId15"/>
    <p:sldId id="295" r:id="rId16"/>
    <p:sldId id="294" r:id="rId17"/>
    <p:sldId id="278" r:id="rId18"/>
    <p:sldId id="279" r:id="rId19"/>
    <p:sldId id="296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0066"/>
    <a:srgbClr val="FFFF99"/>
    <a:srgbClr val="FFFF66"/>
    <a:srgbClr val="FFCC66"/>
    <a:srgbClr val="FFCC00"/>
    <a:srgbClr val="FF66FF"/>
    <a:srgbClr val="FF99CC"/>
    <a:srgbClr val="FF9900"/>
    <a:srgbClr val="A1B74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 autoAdjust="0"/>
  </p:normalViewPr>
  <p:slideViewPr>
    <p:cSldViewPr>
      <p:cViewPr varScale="1">
        <p:scale>
          <a:sx n="108" d="100"/>
          <a:sy n="108" d="100"/>
        </p:scale>
        <p:origin x="-78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7188D4A-B1E1-4E65-B0E3-1AA32948DFBF}" type="datetimeFigureOut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B0D82BF-A30F-4C80-B320-041ACD9712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6368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CCFC5-EFE2-414B-B185-30ADFBDE4B30}" type="datetime1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FFFB7-7F25-4E21-BE9F-3D1D5D78F7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03488-0EC3-4E01-A828-9817F09F6493}" type="datetime1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F3EE9-033F-4774-830D-259F9B947F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625DD-DD2C-48A2-9FC8-F68231E0567D}" type="datetime1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7DE77-B619-48A1-9319-932D77F5A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A842A-593A-42DF-AD25-40C11B8F11FA}" type="datetime1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C363E-EA8D-4518-92B1-C82689D40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CF88C-5F0F-41CA-A515-4C7FBAA54D45}" type="datetime1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E5619-4A48-4161-85CD-EF58B2ACF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F052C-228E-4035-8973-D75299269000}" type="datetime1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92BC3-F90A-46A1-8302-5F2452550D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CFF61-F1D0-4788-9163-D804252B5DA6}" type="datetime1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0968B-97B7-4EA0-BF09-16977199D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1A1DD-346B-4614-B613-8958DC0C96C2}" type="datetime1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EE048-539F-4582-9BC9-7035F82EA2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0E6B7-FF3A-4332-8776-B882C0443A1B}" type="datetime1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771AA-F905-4D65-8BA8-3478282EC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FE41A-C550-4369-8725-46D661A24D4B}" type="datetime1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83A0F-4E15-4EC3-915F-7F135010A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9E99-6411-4DA9-B1B8-F17DA90E891F}" type="datetime1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F1E93-E89F-4641-A3A7-2999FEE89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8D74B2B-AB8F-4E7F-AA1D-0BD0EAE45455}" type="datetime1">
              <a:rPr lang="ru-RU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535BF1-3042-4F9A-A53A-828224012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H:\Documents and Settings\Aida\Рабочий стол\НОвая ГРАФИКА сборник\блестяшки\БАБОЧКИ\35.3-web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785813"/>
            <a:ext cx="890587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2" descr="H:\Documents and Settings\Aida\Рабочий стол\НОвая ГРАФИКА сборник\блестяшки\БАБОЧКИ\35.3-web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100391" y="3046413"/>
            <a:ext cx="936103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10932" y="714356"/>
            <a:ext cx="73759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ДЕТСКОГО</a:t>
            </a:r>
          </a:p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АГРАРНОГО </a:t>
            </a:r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КОМПЛЕКСА</a:t>
            </a:r>
            <a:endParaRPr lang="ru-RU" sz="4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800" b="1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Луговская</a:t>
            </a:r>
            <a:r>
              <a:rPr lang="ru-RU" sz="4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усадьба</a:t>
            </a:r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2857496"/>
            <a:ext cx="4320481" cy="3196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5572116"/>
            <a:ext cx="6694487" cy="128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2420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7784" y="714356"/>
            <a:ext cx="888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2.Высадка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рассады и посев семян в открытый грунт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357298"/>
            <a:ext cx="2714644" cy="2071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1357298"/>
            <a:ext cx="3429024" cy="2432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8" y="3929066"/>
            <a:ext cx="3611246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3714752"/>
            <a:ext cx="3859213" cy="245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6050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88640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3.Повседневный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 за растениями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73289"/>
            <a:ext cx="3816424" cy="2556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79" y="1206445"/>
            <a:ext cx="3978697" cy="2540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876311"/>
            <a:ext cx="4176464" cy="2865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42747"/>
            <a:ext cx="4176464" cy="2586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Documents and Settings\user\Рабочий стол\д. сад   ДАКомплекса\фото усадьба\DSCF9203.jpg"/>
          <p:cNvPicPr>
            <a:picLocks noChangeAspect="1" noChangeArrowheads="1"/>
          </p:cNvPicPr>
          <p:nvPr/>
        </p:nvPicPr>
        <p:blipFill>
          <a:blip r:embed="rId6" cstate="print"/>
          <a:srcRect l="12207" t="11667" r="13607" b="21667"/>
          <a:stretch>
            <a:fillRect/>
          </a:stretch>
        </p:blipFill>
        <p:spPr bwMode="auto">
          <a:xfrm>
            <a:off x="285720" y="3857628"/>
            <a:ext cx="4232702" cy="2643206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833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40E6B7-FF3A-4332-8776-B882C0443A1B}" type="datetime1">
              <a:rPr lang="ru-RU" smtClean="0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771AA-F905-4D65-8BA8-3478282ECC07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4098" name="Picture 2" descr="C:\Documents and Settings\user\Рабочий стол\д. сад   ДАКомплекса\фото усадьба\DSCF9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3560546" cy="2214578"/>
          </a:xfrm>
          <a:prstGeom prst="roundRect">
            <a:avLst/>
          </a:prstGeom>
          <a:noFill/>
        </p:spPr>
      </p:pic>
      <p:pic>
        <p:nvPicPr>
          <p:cNvPr id="4099" name="Picture 3" descr="C:\Documents and Settings\user\Рабочий стол\д. сад   ДАКомплекса\фото усадьба\DSCF9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0961" y="1071546"/>
            <a:ext cx="3930511" cy="2214578"/>
          </a:xfrm>
          <a:prstGeom prst="roundRect">
            <a:avLst/>
          </a:prstGeom>
          <a:noFill/>
        </p:spPr>
      </p:pic>
      <p:pic>
        <p:nvPicPr>
          <p:cNvPr id="4100" name="Picture 4" descr="C:\Documents and Settings\user\Рабочий стол\д. сад   ДАКомплекса\Новая папка\IMG_3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643315"/>
            <a:ext cx="3571899" cy="2214577"/>
          </a:xfrm>
          <a:prstGeom prst="roundRect">
            <a:avLst/>
          </a:prstGeom>
          <a:noFill/>
        </p:spPr>
      </p:pic>
      <p:pic>
        <p:nvPicPr>
          <p:cNvPr id="4101" name="Picture 5" descr="C:\Documents and Settings\user\Рабочий стол\д. сад   ДАКомплекса\Новая папка\IMG_3122.JPG"/>
          <p:cNvPicPr>
            <a:picLocks noChangeAspect="1" noChangeArrowheads="1"/>
          </p:cNvPicPr>
          <p:nvPr/>
        </p:nvPicPr>
        <p:blipFill>
          <a:blip r:embed="rId5" cstate="print"/>
          <a:srcRect t="40196" b="5882"/>
          <a:stretch>
            <a:fillRect/>
          </a:stretch>
        </p:blipFill>
        <p:spPr bwMode="auto">
          <a:xfrm>
            <a:off x="4744432" y="3571876"/>
            <a:ext cx="3783699" cy="2428892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60648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4.Повседневный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уход за животными агрокомплекса: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042478"/>
            <a:ext cx="3571875" cy="2646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571875" cy="2414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73" y="1559242"/>
            <a:ext cx="3875183" cy="2414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36" y="4042477"/>
            <a:ext cx="3851920" cy="2646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4458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188640"/>
            <a:ext cx="784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5.Участие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84" y="1142984"/>
            <a:ext cx="3315820" cy="2592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2968" y="3930776"/>
            <a:ext cx="2952328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Documents and Settings\user\Рабочий стол\д. сад   ДАКомплекса\открытие усадьбы\IMG_6872.JPG"/>
          <p:cNvPicPr>
            <a:picLocks noChangeAspect="1" noChangeArrowheads="1"/>
          </p:cNvPicPr>
          <p:nvPr/>
        </p:nvPicPr>
        <p:blipFill>
          <a:blip r:embed="rId4" cstate="print"/>
          <a:srcRect r="10000"/>
          <a:stretch>
            <a:fillRect/>
          </a:stretch>
        </p:blipFill>
        <p:spPr bwMode="auto">
          <a:xfrm>
            <a:off x="285721" y="1142984"/>
            <a:ext cx="3786213" cy="2571768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3581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83671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6.Сбор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урожая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75" y="1362690"/>
            <a:ext cx="3718545" cy="2714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Картинки по запросу дети убирают урожа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49080"/>
            <a:ext cx="3444414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user\Рабочий стол\д. сад   ДАКомплекса\фото усадьба\DSCF93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428736"/>
            <a:ext cx="3799825" cy="2571768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2078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260648"/>
            <a:ext cx="813690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Отметка о выполненной работе фиксируется  </a:t>
            </a:r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дневничке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Луговской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усадьбы»</a:t>
            </a:r>
          </a:p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3456384" cy="2304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70" y="1643050"/>
            <a:ext cx="3389274" cy="2304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4639" y="3631914"/>
            <a:ext cx="3143272" cy="2880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4910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428604"/>
            <a:ext cx="839130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Работая по данному проекту были получены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следующие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едагоги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удовлетворены проведенной работой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результатами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 Собран и систематизирован весь материал по теме проекта. </a:t>
            </a:r>
          </a:p>
          <a:p>
            <a:pPr algn="just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накоплены знания о профессиях, орудиях труда. </a:t>
            </a:r>
          </a:p>
          <a:p>
            <a:pPr algn="just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свободной практической деятельности широко применяют накопленный опыт по работе с домашними животными и в огороде.</a:t>
            </a:r>
          </a:p>
          <a:p>
            <a:pPr algn="just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сформировалось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обобщенное представление о структуре трудового процесса и понимание взаимосвязи между компонентами трудовой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914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071546"/>
            <a:ext cx="831929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А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ктивизируется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познавательная деятельность дошкольников, интерес к профессиям взрослых,</a:t>
            </a: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разовьется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чувство уважения к   людям разных профессий.</a:t>
            </a: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У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родителей появился интерес к образовательному процессу, развитию творчества, знаний и умений у детей, желание общаться с педагогом, участвовать в жизни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Луговской усадьбы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61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939916"/>
          </a:xfrm>
        </p:spPr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Будем </a:t>
            </a: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рады видеть </a:t>
            </a: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вас по адресу:</a:t>
            </a:r>
            <a:b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  <a:t>Тюменский район, с. Луговое, ул. Плодовая, д.3 а.</a:t>
            </a:r>
            <a:br>
              <a:rPr lang="ru-RU" sz="3600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14620"/>
            <a:ext cx="6984776" cy="37387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7550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714356"/>
            <a:ext cx="8496944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endParaRPr lang="ru-RU" sz="28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Познакомить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дошкольников с профессиями в сельском хозяйстве, раскрыть роль, значение данных профессий в жизни нашего города, района, всей страны</a:t>
            </a:r>
            <a:r>
              <a:rPr lang="ru-RU" sz="29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900" b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2571744"/>
            <a:ext cx="5843202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35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335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00108"/>
            <a:ext cx="8712968" cy="5741260"/>
          </a:xfrm>
        </p:spPr>
        <p:txBody>
          <a:bodyPr/>
          <a:lstStyle/>
          <a:p>
            <a:r>
              <a:rPr lang="ru-RU" sz="2300" dirty="0">
                <a:solidFill>
                  <a:schemeClr val="accent4">
                    <a:lumMod val="75000"/>
                  </a:schemeClr>
                </a:solidFill>
              </a:rPr>
              <a:t>1. Познакомить детей дошкольного возраста с миром профессий сельского </a:t>
            </a:r>
            <a:r>
              <a:rPr lang="ru-RU" sz="2300" dirty="0" smtClean="0">
                <a:solidFill>
                  <a:schemeClr val="accent4">
                    <a:lumMod val="75000"/>
                  </a:schemeClr>
                </a:solidFill>
              </a:rPr>
              <a:t>хозяйства. </a:t>
            </a:r>
            <a:endParaRPr lang="ru-RU" sz="23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300" dirty="0">
                <a:solidFill>
                  <a:schemeClr val="accent4">
                    <a:lumMod val="75000"/>
                  </a:schemeClr>
                </a:solidFill>
              </a:rPr>
              <a:t>2. Создать условия познания работы на земле и с домашними животными, ее роли в современном </a:t>
            </a:r>
            <a:r>
              <a:rPr lang="ru-RU" sz="2300" dirty="0" smtClean="0">
                <a:solidFill>
                  <a:schemeClr val="accent4">
                    <a:lumMod val="75000"/>
                  </a:schemeClr>
                </a:solidFill>
              </a:rPr>
              <a:t>обществе. </a:t>
            </a:r>
            <a:endParaRPr lang="ru-RU" sz="23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300" dirty="0">
                <a:solidFill>
                  <a:schemeClr val="accent4">
                    <a:lumMod val="75000"/>
                  </a:schemeClr>
                </a:solidFill>
              </a:rPr>
              <a:t>3. Способствовать воспитанию гордости за своих родителей, работающих в сельском </a:t>
            </a:r>
            <a:r>
              <a:rPr lang="ru-RU" sz="2300" dirty="0" smtClean="0">
                <a:solidFill>
                  <a:schemeClr val="accent4">
                    <a:lumMod val="75000"/>
                  </a:schemeClr>
                </a:solidFill>
              </a:rPr>
              <a:t>хозяйстве. </a:t>
            </a:r>
            <a:endParaRPr lang="ru-RU" sz="23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300" dirty="0">
                <a:solidFill>
                  <a:schemeClr val="accent4">
                    <a:lumMod val="75000"/>
                  </a:schemeClr>
                </a:solidFill>
              </a:rPr>
              <a:t>4. Разработать методическое сопровождение по ранней профориентации детей дошкольного возраста в мире </a:t>
            </a:r>
            <a:r>
              <a:rPr lang="ru-RU" sz="2300" dirty="0" smtClean="0">
                <a:solidFill>
                  <a:schemeClr val="accent4">
                    <a:lumMod val="75000"/>
                  </a:schemeClr>
                </a:solidFill>
              </a:rPr>
              <a:t>профессий. </a:t>
            </a:r>
            <a:endParaRPr lang="ru-RU" sz="23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300" dirty="0">
                <a:solidFill>
                  <a:schemeClr val="accent4">
                    <a:lumMod val="75000"/>
                  </a:schemeClr>
                </a:solidFill>
              </a:rPr>
              <a:t>5. Воспитывать положительное отношение и уважение к сельскому хозяйству, желание в будущем посвятить себя этим профессиям. </a:t>
            </a:r>
          </a:p>
          <a:p>
            <a:r>
              <a:rPr lang="ru-RU" sz="2300" dirty="0">
                <a:solidFill>
                  <a:schemeClr val="accent4">
                    <a:lumMod val="75000"/>
                  </a:schemeClr>
                </a:solidFill>
              </a:rPr>
              <a:t>6. Формировать у детей знаний об общественной значимости труда работников, о взаимосвязи и взаимозависимости различных видов труда.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A842A-593A-42DF-AD25-40C11B8F11FA}" type="datetime1">
              <a:rPr lang="ru-RU" smtClean="0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C363E-EA8D-4518-92B1-C82689D40CC8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81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90872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596" y="1499640"/>
            <a:ext cx="81758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Работа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течение рабочей недели с понедельника по пятницу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800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проведения деятельности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1.Педагоги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дошкольниками с 9.00 до 12.00.</a:t>
            </a:r>
          </a:p>
          <a:p>
            <a:pPr algn="just"/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2.Совместная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детей с родителями с16.00 до 18.00.</a:t>
            </a:r>
          </a:p>
          <a:p>
            <a:pPr algn="just"/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3.Школьники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по 4 класс с 12.00 до 16.00 согласно графику.</a:t>
            </a:r>
          </a:p>
          <a:p>
            <a:pPr algn="just"/>
            <a:endParaRPr lang="ru-RU" sz="28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328" y="64504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работы по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проекту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9552" y="1229817"/>
            <a:ext cx="81369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 теоретическую и практическую подготовку детей к последующему профессиональному самоопределению: ознакомление детей с трудом взрослых через непосредственное участие детей в посильной трудовой деятельности. </a:t>
            </a:r>
            <a:endParaRPr lang="ru-RU" sz="2800" dirty="0" smtClean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 smtClean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user\Рабочий стол\д. сад   ДАКомплекса\Новая папка\IMG_31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357514"/>
            <a:ext cx="2357454" cy="3500486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д. сад   ДАКомплекса\фото усадьба\DSCF90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929066"/>
            <a:ext cx="4201028" cy="27860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954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714356"/>
            <a:ext cx="8291264" cy="6027012"/>
          </a:xfrm>
        </p:spPr>
        <p:txBody>
          <a:bodyPr/>
          <a:lstStyle/>
          <a:p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Участие детей в трудовой деятельности можно расценивать как элементарные трудовые (профессиональные) пробы, в процессе которых зарождаются профессионально ориентированные интересы. </a:t>
            </a: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Дети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под руководством взрослого 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начиная с подбора семян и до сбора урожая познают все этапы выращивания любого растения и ухода за ним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. Все работы проводятся в зависимости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от сезона. </a:t>
            </a:r>
            <a:endParaRPr lang="ru-R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Уход за кроликами и курами требует от детей определённых знаний и умений, которые они приобретут в процессе работы.</a:t>
            </a:r>
            <a:endParaRPr lang="ru-R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A842A-593A-42DF-AD25-40C11B8F11FA}" type="datetime1">
              <a:rPr lang="ru-RU" smtClean="0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C363E-EA8D-4518-92B1-C82689D40CC8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470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>
                <a:solidFill>
                  <a:schemeClr val="accent4">
                    <a:lumMod val="75000"/>
                  </a:schemeClr>
                </a:solidFill>
              </a:rPr>
              <a:t>Ознакомление </a:t>
            </a:r>
            <a:r>
              <a:rPr lang="ru-RU" sz="3200" dirty="0">
                <a:solidFill>
                  <a:schemeClr val="accent4">
                    <a:lumMod val="75000"/>
                  </a:schemeClr>
                </a:solidFill>
              </a:rPr>
              <a:t>с профессиями, труд в которых направлен на предметы живой природы: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•Название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профессии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•Место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работы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•Материал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для труда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•Форменная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одежда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•Орудия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труда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•Трудовые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действия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•Личностные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качества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•Результат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труда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•Польза 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труда для </a:t>
            </a: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общества</a:t>
            </a:r>
            <a:r>
              <a:rPr lang="ru-RU" sz="2800" dirty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  <a:p>
            <a:endParaRPr lang="ru-RU" sz="2800" dirty="0">
              <a:solidFill>
                <a:srgbClr val="CC00CC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A842A-593A-42DF-AD25-40C11B8F11FA}" type="datetime1">
              <a:rPr lang="ru-RU" smtClean="0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C363E-EA8D-4518-92B1-C82689D40CC8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8" y="1643050"/>
            <a:ext cx="3312418" cy="4635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8692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9328" y="64504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работы по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проекту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8596" y="1229817"/>
            <a:ext cx="8247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Подготовка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площадки к реализации проектной деятельности агрокомплекса</a:t>
            </a:r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43905"/>
            <a:ext cx="3888432" cy="20491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6" y="4445378"/>
            <a:ext cx="3853598" cy="2324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97452"/>
            <a:ext cx="3456384" cy="2324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49134"/>
            <a:ext cx="4104456" cy="2520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2139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cap="all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</a:t>
            </a:r>
            <a:r>
              <a:rPr lang="ru-RU" b="1" cap="all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b="1" cap="all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по осуществлению проекта состояла из нескольких </a:t>
            </a:r>
            <a:r>
              <a:rPr lang="ru-RU" b="1" cap="all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этапов: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1.Выращивание рассады</a:t>
            </a:r>
          </a:p>
          <a:p>
            <a:endParaRPr lang="ru-RU" sz="4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DA842A-593A-42DF-AD25-40C11B8F11FA}" type="datetime1">
              <a:rPr lang="ru-RU" smtClean="0"/>
              <a:pPr>
                <a:defRPr/>
              </a:pPr>
              <a:t>28.10.2016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C363E-EA8D-4518-92B1-C82689D40CC8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143248"/>
            <a:ext cx="3857652" cy="2714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3643314"/>
            <a:ext cx="4032448" cy="2845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2149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ач.школа 10. Природ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нач.школа 10. Природа</Template>
  <TotalTime>653</TotalTime>
  <Words>517</Words>
  <Application>Microsoft Office PowerPoint</Application>
  <PresentationFormat>Экран (4:3)</PresentationFormat>
  <Paragraphs>85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нач.школа 10. Природа</vt:lpstr>
      <vt:lpstr>Слайд 1</vt:lpstr>
      <vt:lpstr>Слайд 2</vt:lpstr>
      <vt:lpstr> Задачи: </vt:lpstr>
      <vt:lpstr>Слайд 4</vt:lpstr>
      <vt:lpstr>Слайд 5</vt:lpstr>
      <vt:lpstr>Слайд 6</vt:lpstr>
      <vt:lpstr> Ознакомление с профессиями, труд в которых направлен на предметы живой природы: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  Будем рады видеть вас по адресу: Тюменский район, с. Луговое, ул. Плодовая, д.3 а.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68</cp:revision>
  <dcterms:created xsi:type="dcterms:W3CDTF">2013-07-29T17:18:19Z</dcterms:created>
  <dcterms:modified xsi:type="dcterms:W3CDTF">2016-10-28T08:13:53Z</dcterms:modified>
</cp:coreProperties>
</file>