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66" r:id="rId5"/>
    <p:sldId id="267" r:id="rId6"/>
    <p:sldId id="263" r:id="rId7"/>
    <p:sldId id="258" r:id="rId8"/>
    <p:sldId id="259" r:id="rId9"/>
    <p:sldId id="260" r:id="rId10"/>
    <p:sldId id="272" r:id="rId11"/>
    <p:sldId id="273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7C66-1382-4590-A44E-201CA5A787B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D00A3-0797-47FB-88AA-9120E2597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D00A3-0797-47FB-88AA-9120E2597A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9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D00A3-0797-47FB-88AA-9120E2597A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FF80F5-073E-42EF-8095-940FDE77C692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D462345-9AF0-413F-88CB-826781D98E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КАФЕДРА гуманитарных наук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02624" cy="17526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Школа Сотворчества </a:t>
            </a:r>
          </a:p>
          <a:p>
            <a:r>
              <a:rPr lang="ru-RU" sz="3600" b="1" dirty="0" smtClean="0"/>
              <a:t>(МАОУ СОШ №70 г. Тюмени)</a:t>
            </a:r>
            <a:endParaRPr lang="ru-RU" sz="3600" b="1" dirty="0"/>
          </a:p>
        </p:txBody>
      </p:sp>
      <p:pic>
        <p:nvPicPr>
          <p:cNvPr id="5122" name="Picture 2" descr="Мария Парр - Вафельное сердце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687"/>
            <a:ext cx="102505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Жвалевский, Пастернак - Время всегда хорошее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687"/>
            <a:ext cx="956883" cy="14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Жвалевский, Пастернак - Я хочу в школу!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5615"/>
            <a:ext cx="956929" cy="14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льга Громова - Сахарный ребенок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32" y="126033"/>
            <a:ext cx="956775" cy="14786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аринэ Абгарян - С неба упали три яблока обложка книг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4465"/>
            <a:ext cx="956822" cy="14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Жан-Филипп Арру-Виньо - Омлет с сахаром. Приключения семейки из Шербура обложка книг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b="8162"/>
          <a:stretch/>
        </p:blipFill>
        <p:spPr bwMode="auto">
          <a:xfrm>
            <a:off x="5580112" y="135686"/>
            <a:ext cx="1114725" cy="14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Даниэль Пеннак - Глаз волка обложка книг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b="4617"/>
          <a:stretch/>
        </p:blipFill>
        <p:spPr bwMode="auto">
          <a:xfrm>
            <a:off x="6804248" y="114466"/>
            <a:ext cx="1080120" cy="14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Геннадий Михасенко - Милый Эп обложка книги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2814"/>
          <a:stretch/>
        </p:blipFill>
        <p:spPr bwMode="auto">
          <a:xfrm>
            <a:off x="8028384" y="154393"/>
            <a:ext cx="1047750" cy="14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Михаил Самарский - Радуга для друга обложка книг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69159"/>
            <a:ext cx="1117039" cy="17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Анника Тор - Остров в море обложка книги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" b="5595"/>
          <a:stretch/>
        </p:blipFill>
        <p:spPr bwMode="auto">
          <a:xfrm>
            <a:off x="1403648" y="4869158"/>
            <a:ext cx="1273095" cy="17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Корней Чуковский - Серебряный герб обложка книги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11" y="4847792"/>
            <a:ext cx="1130864" cy="17477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5229200"/>
            <a:ext cx="49233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Как хорошо уметь читать!</a:t>
            </a:r>
          </a:p>
          <a:p>
            <a:pPr algn="r"/>
            <a:r>
              <a:rPr lang="ru-RU" b="1" dirty="0" smtClean="0"/>
              <a:t>Валентин Берестов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134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574" y="548680"/>
            <a:ext cx="3960440" cy="23808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b="1" dirty="0" smtClean="0"/>
              <a:t>Литературный капустник «Яблочный </a:t>
            </a:r>
            <a:r>
              <a:rPr lang="ru-RU" b="1" dirty="0" err="1" smtClean="0"/>
              <a:t>пушкин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smtClean="0"/>
          </a:p>
        </p:txBody>
      </p:sp>
      <p:pic>
        <p:nvPicPr>
          <p:cNvPr id="30724" name="Picture 2" descr="https://pp.vk.me/c623623/v623623501/4fb05/vVnUAGEwJ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4" y="188119"/>
            <a:ext cx="4373563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D:\Мои документы\Галя\СТЕНДЫ И ВНЕКЛ РАБОТА\КСЮШИН_КЛАСС\11А класс\ДеньИстории\DSC015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6" b="20390"/>
          <a:stretch>
            <a:fillRect/>
          </a:stretch>
        </p:blipFill>
        <p:spPr bwMode="auto">
          <a:xfrm>
            <a:off x="4643438" y="3471863"/>
            <a:ext cx="41767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856662" cy="120302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b="1" dirty="0" smtClean="0"/>
              <a:t>Литературный капустник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Яблочный </a:t>
            </a:r>
            <a:r>
              <a:rPr lang="ru-RU" b="1" dirty="0" err="1" smtClean="0"/>
              <a:t>пушкин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 descr="D:\Мои документы\Галя\СТЕНДЫ И ВНЕКЛ РАБОТА\КСЮШИН_КЛАСС\11А класс\ДеньИстории\DSC01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672" r="3683" b="8295"/>
          <a:stretch>
            <a:fillRect/>
          </a:stretch>
        </p:blipFill>
        <p:spPr bwMode="auto">
          <a:xfrm>
            <a:off x="4643438" y="1171575"/>
            <a:ext cx="43926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 descr="D:\Мои документы\Галя\СТЕНДЫ И ВНЕКЛ РАБОТА\КСЮШИН_КЛАСС\11А класс\ДеньИстории\DSC01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/>
          <a:stretch>
            <a:fillRect/>
          </a:stretch>
        </p:blipFill>
        <p:spPr bwMode="auto">
          <a:xfrm>
            <a:off x="179388" y="1125538"/>
            <a:ext cx="47879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D:\Мои документы\Галя\СТЕНДЫ И ВНЕКЛ РАБОТА\КСЮШИН_КЛАСС\11А класс\ДеньИстории\DSC015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 b="25163"/>
          <a:stretch>
            <a:fillRect/>
          </a:stretch>
        </p:blipFill>
        <p:spPr bwMode="auto">
          <a:xfrm>
            <a:off x="196850" y="4437063"/>
            <a:ext cx="3922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D:\Мои документы\Галя\СТЕНДЫ И ВНЕКЛ РАБОТА\КСЮШИН_КЛАСС\11А класс\ДеньИстории\DSC01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8105"/>
          <a:stretch>
            <a:fillRect/>
          </a:stretch>
        </p:blipFill>
        <p:spPr bwMode="auto">
          <a:xfrm>
            <a:off x="4205288" y="4557713"/>
            <a:ext cx="46593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698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Ярмарка пошлости: </a:t>
            </a:r>
            <a:br>
              <a:rPr lang="ru-RU" b="1" dirty="0" smtClean="0"/>
            </a:br>
            <a:r>
              <a:rPr lang="ru-RU" b="1" dirty="0" smtClean="0"/>
              <a:t>Вечер жестокого романса</a:t>
            </a:r>
            <a:endParaRPr lang="ru-RU" b="1" dirty="0"/>
          </a:p>
        </p:txBody>
      </p:sp>
      <p:pic>
        <p:nvPicPr>
          <p:cNvPr id="1026" name="Picture 2" descr="C:\Users\user\Pictures\ШКОЛА_70\Жестокий_романс\2016-02-26\DSC02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4239" y="1013417"/>
            <a:ext cx="2448272" cy="13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ШКОЛА_70\Жестокий_романс\2016-02-26\DSC02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3" y="1728341"/>
            <a:ext cx="2373408" cy="13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ШКОЛА_70\Жестокий_романс\2016-02-26\DSC02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4" y="3226726"/>
            <a:ext cx="2441569" cy="13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ШКОЛА_70\Жестокий_романс\2016-02-26\DSC023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2256" r="3608" b="20749"/>
          <a:stretch/>
        </p:blipFill>
        <p:spPr bwMode="auto">
          <a:xfrm>
            <a:off x="4322956" y="1780409"/>
            <a:ext cx="2437106" cy="12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ШКОЛА_70\Жестокий_романс\2016-02-26\DSC023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22" y="3187493"/>
            <a:ext cx="2483817" cy="13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Pictures\ШКОЛА_70\Жестокий_романс\2016-02-26\DSC023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7" r="29284"/>
          <a:stretch/>
        </p:blipFill>
        <p:spPr bwMode="auto">
          <a:xfrm>
            <a:off x="6927106" y="1728341"/>
            <a:ext cx="2051649" cy="13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Pictures\ШКОЛА_70\Жестокий_романс\2016-02-26\DSC0226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r="19035"/>
          <a:stretch/>
        </p:blipFill>
        <p:spPr bwMode="auto">
          <a:xfrm>
            <a:off x="173318" y="4727974"/>
            <a:ext cx="3214919" cy="21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Pictures\ШКОЛА_70\Жестокий_романс\2016-02-26\DSC022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09" y="4727974"/>
            <a:ext cx="3769911" cy="21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Pictures\ШКОЛА_70\Жестокий_романс\2016-02-26\DSC0231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t="10763" b="6829"/>
          <a:stretch/>
        </p:blipFill>
        <p:spPr bwMode="auto">
          <a:xfrm>
            <a:off x="5164018" y="3193642"/>
            <a:ext cx="2657215" cy="13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2" descr="C:\Users\user\Pictures\ШКОЛА_70\Жестокий_романс\2016-02-26\DSC02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440"/>
            <a:ext cx="9144000" cy="5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8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6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431A9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23" y="2636912"/>
            <a:ext cx="4193960" cy="27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6984" cy="2031504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i="1" dirty="0" smtClean="0"/>
              <a:t>Всё от древа – вот религия мысли нашего народа</a:t>
            </a:r>
            <a:r>
              <a:rPr lang="ru-RU" sz="44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/>
              <a:t>Сергей Есенин </a:t>
            </a:r>
            <a:br>
              <a:rPr lang="ru-RU" sz="2700" b="1" i="1" dirty="0" smtClean="0"/>
            </a:br>
            <a:r>
              <a:rPr lang="ru-RU" sz="2700" b="1" i="1" dirty="0" smtClean="0"/>
              <a:t>«Ключи Марии»</a:t>
            </a:r>
            <a:endParaRPr lang="ru-RU" sz="2700" b="1" i="1" dirty="0"/>
          </a:p>
        </p:txBody>
      </p:sp>
      <p:pic>
        <p:nvPicPr>
          <p:cNvPr id="4098" name="Picture 2" descr="C:\Users\user\Downloads\431A97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/>
        </p:blipFill>
        <p:spPr bwMode="auto">
          <a:xfrm>
            <a:off x="179512" y="1916833"/>
            <a:ext cx="4212468" cy="22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431A97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r="23676"/>
          <a:stretch/>
        </p:blipFill>
        <p:spPr bwMode="auto">
          <a:xfrm>
            <a:off x="2915816" y="3501008"/>
            <a:ext cx="2240451" cy="28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2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990600"/>
          </a:xfrm>
        </p:spPr>
        <p:txBody>
          <a:bodyPr/>
          <a:lstStyle/>
          <a:p>
            <a:pPr algn="ctr"/>
            <a:r>
              <a:rPr lang="ru-RU" b="1" dirty="0" smtClean="0"/>
              <a:t>Культурное пространство школы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820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Ключевые фразы: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Друзья мои, прекрасен наш союз!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Подарим друг другу красивую, умную, добрую школу!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7:0 в нашу пользу!</a:t>
            </a:r>
            <a:endParaRPr lang="ru-RU" sz="2400" b="1" i="1" dirty="0"/>
          </a:p>
        </p:txBody>
      </p:sp>
      <p:pic>
        <p:nvPicPr>
          <p:cNvPr id="8194" name="Picture 2" descr="D:\Мои документы\Галя\Кафедра\2015-16\ФОТО\IMG_20151019_0755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1"/>
          <a:stretch/>
        </p:blipFill>
        <p:spPr bwMode="auto">
          <a:xfrm>
            <a:off x="1357663" y="3320410"/>
            <a:ext cx="6048672" cy="32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2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94" y="332656"/>
            <a:ext cx="8964488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Культурное поле учителя-филолога</a:t>
            </a:r>
            <a:endParaRPr lang="ru-RU" b="1" dirty="0"/>
          </a:p>
        </p:txBody>
      </p:sp>
      <p:pic>
        <p:nvPicPr>
          <p:cNvPr id="6146" name="Picture 2" descr="C:\Users\user\Downloads\431A99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10883" b="3676"/>
          <a:stretch/>
        </p:blipFill>
        <p:spPr bwMode="auto">
          <a:xfrm>
            <a:off x="395536" y="1336866"/>
            <a:ext cx="3036075" cy="23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431A98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r="36471" b="13823"/>
          <a:stretch/>
        </p:blipFill>
        <p:spPr bwMode="auto">
          <a:xfrm>
            <a:off x="3635896" y="1334253"/>
            <a:ext cx="2108031" cy="23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ои документы\Галя\Кафедра\2015-16\ФОТО\IMG_20151019_0810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20275" r="30093" b="20275"/>
          <a:stretch/>
        </p:blipFill>
        <p:spPr bwMode="auto">
          <a:xfrm>
            <a:off x="6012160" y="1334253"/>
            <a:ext cx="2530658" cy="348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user\Downloads\431A95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353" r="8970" b="2353"/>
          <a:stretch/>
        </p:blipFill>
        <p:spPr bwMode="auto">
          <a:xfrm>
            <a:off x="395537" y="3933056"/>
            <a:ext cx="3240360" cy="23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ownloads\431A97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3235" r="6574"/>
          <a:stretch/>
        </p:blipFill>
        <p:spPr bwMode="auto">
          <a:xfrm>
            <a:off x="3851920" y="3914872"/>
            <a:ext cx="3240360" cy="23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6311" y="4886069"/>
            <a:ext cx="1686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Пятёрка в воздухе не вьётся – она трудом тебе даётся!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524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Пространство культурного общения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Социальные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Образовательные путешествия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Туристические походы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Внеклассные мероприятия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И всюду учитель – интереснейшая личность, центр общения, шуток, тем для разговоров, полезных дел и значимых событий!</a:t>
            </a:r>
            <a:endParaRPr lang="ru-RU" sz="2400" b="1" dirty="0"/>
          </a:p>
        </p:txBody>
      </p:sp>
      <p:pic>
        <p:nvPicPr>
          <p:cNvPr id="7170" name="Picture 2" descr="D:\Мои документы\Галя\Кафедра\2012-13\Гумнеделя_2012-13\P101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91" y="4211372"/>
            <a:ext cx="1713681" cy="22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ои документы\Галя\Кафедра\2012-13\ПУШКИНОГОРЬЕ\Пушгоры_2013\100OLYMP\P1010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11370"/>
            <a:ext cx="1680306" cy="22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ои документы\Галя\Кафедра\2012-13\ПУШКИНОГОРЬЕ\Пушгоры_2013\100OLYMP\P1010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55" y="4201007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-frt3-1.xx.fbcdn.net/hphotos-xaf1/v/t1.0-9/11755690_812539368841528_394281715897484953_n.jpg?oh=b9f37d93e971bba4fa4601d67df384bb&amp;oe=56EA8B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211372"/>
            <a:ext cx="1680305" cy="22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Мои документы\Галя\Кафедра\2013-14\ПУШКИНОГОРЬЕ_2\фото\P12105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58" y="877211"/>
            <a:ext cx="3325613" cy="22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9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13" y="476672"/>
            <a:ext cx="9003087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Кафедра гуманитарных наук </a:t>
            </a:r>
            <a:br>
              <a:rPr lang="ru-RU" b="1" dirty="0" smtClean="0"/>
            </a:br>
            <a:r>
              <a:rPr lang="ru-RU" b="1" dirty="0" smtClean="0"/>
              <a:t>Школы Сотворчества: 2002-2015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Создан коллектив единомышленников - учителей филологии и истории;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Заложены традиции проведения Предметной недели – главного ежегодного события Кафедры;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Поддерживаются традиции неформального культурного общения учителей и учеников, в том числе выпускников школы;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Расширяется круг праздников гуманитарной культуры: </a:t>
            </a:r>
            <a:r>
              <a:rPr lang="ru-RU" b="1" i="1" dirty="0" smtClean="0"/>
              <a:t>распахиваются новые горизонты…</a:t>
            </a:r>
            <a:endParaRPr lang="ru-RU" b="1" i="1" dirty="0"/>
          </a:p>
        </p:txBody>
      </p:sp>
      <p:pic>
        <p:nvPicPr>
          <p:cNvPr id="9218" name="Picture 2" descr="D:\Мои документы\Галя\Кафедра\2015-16\ФОТО\IMG_20151020_104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7594"/>
            <a:ext cx="1637409" cy="21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804141"/>
            <a:ext cx="163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Лестничные чтения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4" descr="https://scontent-frt3-1.xx.fbcdn.net/hphotos-xta1/v/t1.0-9/11391453_794080547354077_159883861792161894_n.jpg?oh=a1da5e8eaffc4cba99d20f0460146e37&amp;oe=56DBAC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12560"/>
            <a:ext cx="1656184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39426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Библионочь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user\Downloads\431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12560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3968" y="3942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B4333"/>
                </a:solidFill>
              </a:rPr>
              <a:t>Яблочная вечеринка</a:t>
            </a:r>
            <a:endParaRPr lang="ru-RU" b="1" dirty="0">
              <a:solidFill>
                <a:srgbClr val="1B4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3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Библионочь</a:t>
            </a:r>
            <a:r>
              <a:rPr lang="ru-RU" b="1" dirty="0" smtClean="0"/>
              <a:t>, посвящённая Дню рождения А.С. Пушкина. 6 июня 2015</a:t>
            </a:r>
            <a:endParaRPr lang="ru-RU" b="1" dirty="0"/>
          </a:p>
        </p:txBody>
      </p:sp>
      <p:pic>
        <p:nvPicPr>
          <p:cNvPr id="1026" name="Picture 2" descr="https://scontent-frt3-1.xx.fbcdn.net/hphotos-xap1/v/t1.0-9/10409114_794080627354069_4507619716996149392_n.jpg?oh=32c2a318ded2211c89ae4be23387d933&amp;oe=56EA3D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6559583" cy="49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6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content-frt3-1.xx.fbcdn.net/hphotos-xpa1/v/t1.0-9/11390324_794080504020748_2060783930158623739_n.jpg?oh=bd2577ee7c6faad93f53c68e0d60562c&amp;oe=571C3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" y="337385"/>
            <a:ext cx="448249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frt3-1.xx.fbcdn.net/hphotos-xta1/v/t1.0-9/11391453_794080547354077_159883861792161894_n.jpg?oh=a1da5e8eaffc4cba99d20f0460146e37&amp;oe=56DBAC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70" y="337385"/>
            <a:ext cx="4473038" cy="59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7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90600"/>
          </a:xfrm>
        </p:spPr>
        <p:txBody>
          <a:bodyPr/>
          <a:lstStyle/>
          <a:p>
            <a:pPr algn="ctr"/>
            <a:r>
              <a:rPr lang="ru-RU" b="1" dirty="0" smtClean="0"/>
              <a:t>Яблочная вечеринка</a:t>
            </a:r>
            <a:endParaRPr lang="ru-RU" b="1" dirty="0"/>
          </a:p>
        </p:txBody>
      </p:sp>
      <p:pic>
        <p:nvPicPr>
          <p:cNvPr id="3075" name="Picture 3" descr="C:\Users\user\Downloads\431A9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34563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431A97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22514"/>
          <a:stretch/>
        </p:blipFill>
        <p:spPr bwMode="auto">
          <a:xfrm>
            <a:off x="3995936" y="1150918"/>
            <a:ext cx="2608348" cy="23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431A9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3" y="3645024"/>
            <a:ext cx="4170682" cy="27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431A9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60" y="3627689"/>
            <a:ext cx="4196684" cy="27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431A979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 t="16497" r="22909" b="31055"/>
          <a:stretch/>
        </p:blipFill>
        <p:spPr bwMode="auto">
          <a:xfrm>
            <a:off x="6723437" y="1726238"/>
            <a:ext cx="2134373" cy="177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62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</TotalTime>
  <Words>186</Words>
  <Application>Microsoft Office PowerPoint</Application>
  <PresentationFormat>Экран (4:3)</PresentationFormat>
  <Paragraphs>35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КАФЕДРА гуманитарных наук</vt:lpstr>
      <vt:lpstr>Всё от древа – вот религия мысли нашего народа. Сергей Есенин  «Ключи Марии»</vt:lpstr>
      <vt:lpstr>Культурное пространство школы</vt:lpstr>
      <vt:lpstr>Культурное поле учителя-филолога</vt:lpstr>
      <vt:lpstr>Пространство культурного общения</vt:lpstr>
      <vt:lpstr>Кафедра гуманитарных наук  Школы Сотворчества: 2002-2015</vt:lpstr>
      <vt:lpstr>Библионочь, посвящённая Дню рождения А.С. Пушкина. 6 июня 2015</vt:lpstr>
      <vt:lpstr>Презентация PowerPoint</vt:lpstr>
      <vt:lpstr>Яблочная вечеринка</vt:lpstr>
      <vt:lpstr>Литературный капустник «Яблочный пушкин»</vt:lpstr>
      <vt:lpstr>Литературный капустник  «Яблочный пушкин»</vt:lpstr>
      <vt:lpstr>Ярмарка пошлости:  Вечер жестокого романса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гуманитарных наук</dc:title>
  <dc:creator>user</dc:creator>
  <cp:lastModifiedBy>Синицына, Галина</cp:lastModifiedBy>
  <cp:revision>15</cp:revision>
  <dcterms:created xsi:type="dcterms:W3CDTF">2015-12-10T15:18:46Z</dcterms:created>
  <dcterms:modified xsi:type="dcterms:W3CDTF">2016-10-20T06:31:08Z</dcterms:modified>
</cp:coreProperties>
</file>