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CCFF"/>
    <a:srgbClr val="99FFCC"/>
    <a:srgbClr val="66FFFF"/>
    <a:srgbClr val="FFFFCC"/>
    <a:srgbClr val="FFFF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1" autoAdjust="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33398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ПОДГОТОВКА   УЧАЩИХСЯ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 К   РЕГИОНАЛЬНОМУ   ЭТАПУ ВСЕРОССИЙСКОЙ   ОЛИМПИАДЫ ШКОЛЬНИКОВ   ПО   ПРЕДМЕТАМ СОЦИАЛЬНО-ГУМАНИТАРНОГО   ЦИКЛА: РЕЗУЛЬТАТЫ   ЭКСПЕРТНО-МЕТОДИЧЕСКОЙ   ОЦЕНКИ</a:t>
            </a:r>
            <a:r>
              <a:rPr lang="ru-RU" sz="32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157192"/>
            <a:ext cx="4816624" cy="132055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Александровна Аксарина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spcBef>
                <a:spcPts val="0"/>
              </a:spcBef>
            </a:pP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Лаборатории СГО Тюменского областного Центра по работе с одарёнными детьми (ТОГИРРО),</a:t>
            </a:r>
          </a:p>
          <a:p>
            <a:pPr algn="just">
              <a:spcBef>
                <a:spcPts val="0"/>
              </a:spcBef>
            </a:pP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филологических наук, доцент.</a:t>
            </a:r>
          </a:p>
          <a:p>
            <a:pPr algn="just">
              <a:spcBef>
                <a:spcPts val="0"/>
              </a:spcBef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ctvfynbr@yandex.ru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1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76672"/>
            <a:ext cx="8640960" cy="6192688"/>
          </a:xfrm>
          <a:scene3d>
            <a:camera prst="obliqueBottom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1" i="1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РАЗДЕЛ 2.</a:t>
            </a:r>
          </a:p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МЕЖДИСЦИПЛИНАРНЫЕ (ОБЩИЕ)  РЕКОМЕНДАЦИИ </a:t>
            </a:r>
          </a:p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К  ПОДГОТОВКЕ  УЧАЩИХСЯ </a:t>
            </a:r>
          </a:p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К  УЧАСТИЮ</a:t>
            </a:r>
          </a:p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ВО  ВСЕРОССИЙСКОЙ ОЛИМПИАДЕ   ШКОЛЬНИКОВ</a:t>
            </a:r>
          </a:p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ПО  ДИСЦИПЛИНАМ СОЦИАЛЬНО-ГУМАНИТАРНОГО ЦИКЛА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1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76672"/>
            <a:ext cx="8640960" cy="6192688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1.</a:t>
            </a:r>
            <a:r>
              <a:rPr lang="ru-RU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ВВЕСТИ В СИСТЕМАТИЧЕСКУЮ ПРАКТИКУ ПОДГОТОВКИ К ОЛИМПИАДАМ ЗАДАНИЯ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КОМПЛЕКСНОГО</a:t>
            </a: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ХАРАКТЕРА, ТРЕБУЮЩИЕ ПОСЛЕДОВАТЕЛЬНОГО ПРИМЕНЕНИЯ МНОГИХ КОМПЕТЕНЦИЙ;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МЕЖДИСЦИПЛИНАРНОГО</a:t>
            </a: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ХАРАКТЕРА, ТРЕБУЮЩИЕ РАЗВИТИЯ НАВЫКОВ ЭКСТРАПОЛЯЦИИ (ПЕРЕНОСА) ЗНАНИЙ ИЗ ОДНОЙ ПРЕДМЕТНОЙ ОБЛАСТИ В ДРУГИЕ;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ЭРУДИЦИОННОГО</a:t>
            </a: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ХАРАКТЕРА, ПРЕДПОЛАГАЮЩИЕ АКТУАЛИЗАЦИЮ ПРЕДМЕТНОГО КРУГОЗОРА;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ПРИКЛАДНОГО</a:t>
            </a: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ХАРАКТЕРА, ПРЕДУСМАТРИВАЮЩИЕ ПРИМЕНЕНИЕ ТЕОРЕТИЧЕСКИХ ЗНАНИЙ НА ПРАКТИКЕ (ЗАДАНИЯ НА КОНСТРУИРОВАНИЕ, РЕКОНСТРУИРОВАНИЕ, МОДЕЛИРОВАНИЕ);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СОПОСТАВИТЕЛЬНОГО</a:t>
            </a: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ХАРАКТЕРА, ТРЕБУЮЩИЕ СРАВНЕНИЯ И ПРОТИВОПОСТАВЛЕНИЯ ЯВЛЕНИЙ И ФАКТОВ;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КОММЕНТИРУЮЩЕГО</a:t>
            </a: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(ОБЪЯСНИТЕЛЬНОГО) ХАРАКТЕРА, ТРЕБУЮЩИЕ ОПИСАТЬ, ИСТОЛКОВАТЬ И ОЦЕНИТЬ ЯВЛЕНИЕ ИЛИ ФАКТ СО ВСЕХ ВОЗМОЖНЫХ ТОЧЕК ЗРЕНИЯ;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ТВОРЧЕСКОГО</a:t>
            </a:r>
            <a:r>
              <a:rPr lang="ru-RU" sz="1500" b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ХАРАКТЕРА, ПРЕДПОЛАГАЮЩИЕ ДЕМОНСТРАЦИЮ НАВЫКОВ САМОСТОЯТЕЛЬНОГО ЛОГИЧЕСКОГО РАССУЖДЕНИЯ (ЭССЕ И ДР.).</a:t>
            </a:r>
            <a:endParaRPr lang="ru-RU" sz="15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5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836712"/>
            <a:ext cx="8640960" cy="5832648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2.</a:t>
            </a:r>
            <a:r>
              <a:rPr lang="ru-RU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ИСПОЛЬЗОВАТЬ ПРИ ПОДГОТОВКЕ К ОЛИМПИАДЕ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ДОПОЛНИТЕЛЬНЫЕ </a:t>
            </a:r>
            <a:r>
              <a:rPr lang="ru-RU" sz="14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(В ТОМ ЧИСЛЕ ОРИГИНАЛЬНЫЕ – ДОКУМЕНТЫ, МЕМУАРЫ, ПУТЕВЫЕ ЗАПИСКИ, БИОГРАФИИ И ПР.)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ИСТОЧНИКИ 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ПРЕДМЕТНЫХ ЗНАНИЙ;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ПРИЁМЫ ПРЕОБРАЗОВАНИЯ 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ЗАДАНИЙ С ОБЩИМ СОДЕРЖАНИЕМ ИЗ ОДНОГО ФОРМАТА В ДРУГОЙ (НАПРИМЕР, ИЗ ТЕСТОВОГО В ПОЛНООТВЕТНЫЙ, ИЗ ДЕДУКТИВНОГО В ИНДУКТИВНЫЙ – И НАОБОРОТ);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АЛГОРИТМЫ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РЕШЕНИЯ ЗАДАНИЙ С ОБЩИМИ ТРЕБОВАНИЯМИ И СХОЖИМИ ПРОВЕРЯЕМЫМИ КОМПЕТЕНЦИЯМИ;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КОМПЕТЕНТНОСТНОЕ КОММЕНТИРОВАНИЕ 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(ОПРЕДЕЛЕНИЕ СОСТАВА И ПОСЛЕДОВАТЕЛЬНОСТИ ПРИМЕНЕНИЯ КОМПЕТЕНЦИЙ, НЕОБХОДИМЫХ ДЛЯ ВЫПОЛНЕНИЯ ЗАДАНИЯ);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БОЛЬШЕ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ПРОУКТИВНЫЕ, 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ЧЕМ</a:t>
            </a:r>
            <a:r>
              <a:rPr lang="ru-RU" sz="14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РЕЦЕПТИВНЫЕ 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ВИДЫ ДЕЯТЕЛЬНОСТИ;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ТЕРМИНОЛОГИЧЕСКИЕ ИСТОЧНИКИ, ТЕРМИНОЛОГИЧЕСКИЕ ДИКТАНТЫ И БЛИЦ-ОПРОСЫ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</a:p>
          <a:p>
            <a:pPr marL="331470" indent="-2857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ЭРУДИЦИОННЫЕ КОМПЕТЕНТНОСТНЫЕ СРЕЗЫ ЗНАНИЙ</a:t>
            </a:r>
            <a:r>
              <a:rPr lang="ru-R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(НАПРИМЕР, В ФОРМАТЕ ВИКТОРИН, БЛИЦ-ТУРНИРОВ, КОМАНДНЫХ ИНТЕЛЛЕКТУАЛЬНЫХ ИГР), НЕОБХОДИМЫЕ ДЛЯ КОНТРОЛЯ НАД ФОРМИРОВАНИЕМ И РАЗВИТИЕМ ОСНОВНЫХ И ФОНОВЫХ ЗНАНИЙ ПО ПРЕДМЕТУ.</a:t>
            </a:r>
            <a:endParaRPr lang="ru-RU" sz="1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7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492896"/>
            <a:ext cx="7776864" cy="864096"/>
          </a:xfrm>
          <a:solidFill>
            <a:schemeClr val="tx2">
              <a:lumMod val="20000"/>
              <a:lumOff val="80000"/>
            </a:schemeClr>
          </a:solidFill>
          <a:ln w="57150" cap="rnd">
            <a:solidFill>
              <a:schemeClr val="bg2">
                <a:lumMod val="75000"/>
              </a:schemeClr>
            </a:solidFill>
            <a:beve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8388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34272"/>
          </a:xfrm>
          <a:ln w="57150">
            <a:solidFill>
              <a:srgbClr val="FF3399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1.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КАЧЕСТВА ВЫПОЛНЕНИЯ ЗАДАНИЙ РЕГИОНАЛЬНОГО ЭТАПА ОЛИМПИАДЫ</a:t>
            </a:r>
            <a:b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МАТЕРИАЛАМ ОТЧЕТОВ ПРЕДСЕДАТЕЛЕЙ ПРЕДМЕТНЫХ ЖЮРИ)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478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5616624" cy="432047"/>
          </a:xfrm>
          <a:ln w="38100">
            <a:noFill/>
            <a:bevel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4"/>
                </a:solidFill>
                <a:latin typeface="+mn-lt"/>
              </a:rPr>
              <a:t>ОБЩИЕ     ЗАМЕЧАНИЯ</a:t>
            </a:r>
            <a:endParaRPr lang="ru-RU" sz="2800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640960" cy="57606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4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УЧАСТНИКАМ:</a:t>
            </a:r>
          </a:p>
          <a:p>
            <a:pPr marL="388620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ДОСТОЙНОМ УРОВНЕ ВЫПОЛНЕНИЯ ВСЕХ ВИДОВ ТЕСТОВЫХ ЗАДАНИЙ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ПРОЦЕНТ ВЫПОЛНЕНИЯ ЗАДАНИЙ ТВОРЧЕСКОГО ХАРАКТЕРА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ТРЕБУЮЩИХ ПОЭТАПНОГО РАЗМЫШЛЕНИЯ И САМОСТОЯТЕЛЬНОЙ ФОРМУЛИРОВКИ ОТВЕТА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(ПРЕОБЛАДАНИЕ ПАССИВНЫХ ПРЕДМЕТНЫХ КОМПЕТЕНЦИЙ НАД АКТИВНЫМИ, ДЕДУКТИВНЫХ НАД ИНДУКТИВНЫМИ)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862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НЕРАЗЛИЧЕНИЕ ТИПОВ ЗАДАНИЙ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ПРИВОДЯЩЕЕ К ОШИБКАМ В  ВЫБОРЕ ПРИНЦИПОВ РЕШЕНИЯ;</a:t>
            </a:r>
          </a:p>
          <a:p>
            <a:pPr marL="38862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НЕУМЕНИЕ ВЕРНО «ЧИТАТЬ» ЗАДАНИЯ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УЧИТЫВАЯ ВСЕ СОСТАВЛЯЮЩИЕ ВОПРОСА И ВСЕ КОММЕНТАРИИ (ПОДСКАЗКИ) СОСТАВИТЕЛЯ;</a:t>
            </a:r>
          </a:p>
          <a:p>
            <a:pPr marL="38862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НЕУМЕНИЕ ВЕРНО ОПРЕДЕЛЯТЬ ОТПРАВНУЮ ТОЧКУ И ОБЛАСТЬ ПОИСКА ОТВЕТА, СОСТАВ НЕОБХОДИМЫХ КОМПЕТЕНЦИЙ И ПОСЛЕДОВАТЕЛЬНОСТЬ ИХ ПРИМЕНЕНИЯ </a:t>
            </a:r>
            <a:r>
              <a:rPr lang="ru-RU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СУТИ – НЕУМЕНИЕ СОСТАВЛЯТЬ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ru-RU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РАЗМЫШЛЕНИЯ И ОТВЕТА)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8862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НЕДОСТОЧНОСТЬ МЕЖПРЕДМЕТНОЙ ЭРУДИЦИИ </a:t>
            </a:r>
            <a:r>
              <a:rPr lang="ru-RU"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(НЕУМЕНИЕ ВОВЛЕКАТЬ В РАССУЖДЕНИЯ ПО ОДНОЙ ДИСЦИПЛИНЕ ЗНАНИЯ ИЗ СМЕЖНЫХ ДИСЦИПЛИН)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4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РАЗРАБОТЧИКУ:</a:t>
            </a:r>
          </a:p>
          <a:p>
            <a:pPr marL="38862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ЗАВЫШЕННЫЙ УРОВЕНЬ ТРУДНОСТИ ЗАДАНИЙ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ДАЛЕКО ВЫХОДЯЩИЙ ЗА РАМКИ ШКОЛЬНОЙ ПРОГРАММЫ;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862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РЕЗКАЯ СМЕНА ПРИОРИТЕТНЫХ КОМПЕТЕНЦИЙ, ПРОВЕРЯЕМЫХ ОЛИМПИАДОЙ </a:t>
            </a:r>
            <a:r>
              <a:rPr lang="ru-RU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 ПРЕДМЕТНЫХ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ЗНАНИЙ</a:t>
            </a:r>
            <a:r>
              <a:rPr lang="ru-RU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НАВЫКАМ ЛОГИЧЕСКОГО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МЫШЛЕНИЯ</a:t>
            </a:r>
            <a:r>
              <a:rPr lang="ru-RU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9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9"/>
            <a:ext cx="8712968" cy="720080"/>
          </a:xfrm>
          <a:ln w="38100">
            <a:noFill/>
            <a:bevel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НЕДОСТАТКИ  В  ПОДГОТОВКЕ  УЧАСТНИКОВ  </a:t>
            </a:r>
            <a:r>
              <a:rPr lang="ru-RU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ВсШО</a:t>
            </a:r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+mn-lt"/>
              </a:rPr>
              <a:t>ИСТОРИЯ И ОБЩЕСТВОЗНАНИЕ </a:t>
            </a:r>
            <a:endParaRPr lang="ru-RU" sz="2800" i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lnSpcReduction="10000"/>
          </a:bodyPr>
          <a:lstStyle/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НИЗКАЯ ИСТОРИЧЕСКАЯ ЭРУДИЦИЯ, ОСОБЕННО В ОБЛАСТИ ХРОНОЛОГИИ И ИСТОРИЧЕСКОЙ ГЕОГРАФИИ;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НЕЗНАНИЕ ДОПОЛНИТЕЛЬНЫХ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ОТНОШЕНИЮ К УЧЕБНИКУ)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ИСТОЧНИКОВ ИСТОРИЧЕСКОЙ И ОБЩЕСТВОВЕДЧЕСКОЙ ИНФОРМАЦИИ;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КОМПЕТЕНЦИИ В ОБЛАСТИ ИСТОРИЧЕСКОГО ДОКУМЕНТОВЕДЕНИЯ, НЕРЕДКО – ОТСУТСТВИЕ ПРЯМОГО ЗНАКОМСТВА С ИСТОРИЧЕСКИМИ ДОКУМЕНТАМИ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(ТОЛЬКО ПОСРЕДСТВОМ УЧЕБНИКА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НАВЫКИ РАЗМЫШЛЕНИЯ НА ЗАДАННУЮ ИСТОРИЧЕСКУЮ И ОБЩЕСТВОВЕДЧЕСКУЮ ТЕМУ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(СВИДЕТЕЛЬСТВУЮТ О ФОРМАЛИЗАЦИИ ЗНАНИЙ БЕЗ УМЕНИЯ ИХ КРИТИЧЕСКИ ОСМЫСЛИВАТЬ, О НЕПОНИМАНИИ ЗАКОНОМЕРНОСТЕЙ ИСТОРИЧЕСКИХ И ОБЩЕСТВЕННЫХ ПРОЦЕССОВ)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ЗНАНИЯ ИСТОРИИ ДРЕВЕЙ РУСИ, СРЕДНЕВЕКОВЬЯ И ХХ СТОЛЕТИЯ;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СЛАБАЯ ДЕТАЛИЗАЦИЯ ЗНАНИЙ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(ИСТОРИЧЕСКИЙ И ОБЩЕСТВОВЕДЧЕСКИЙ ФАКТ ОСВАИВАЕТСЯ 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ОБЩИХ ЧЕРТАХ, СХЕМАТИЧЕСКИ, БЕЗ НЮАНСОВ И ЧАСТНОСТЕЙ)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НЕРАЗЛИЧЕНИЕ ФОРМ ГОСУДАРСТВЕННОГО УПРАВЛЕНИЯ И ИХ РАЗНОВИДНОСТЕЙ.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49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9"/>
            <a:ext cx="8712968" cy="720080"/>
          </a:xfrm>
          <a:ln w="38100">
            <a:noFill/>
            <a:bevel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НЕДОСТАТКИ  В  ПОДГОТОВКЕ  УЧАСТНИКОВ  </a:t>
            </a:r>
            <a:r>
              <a:rPr lang="ru-RU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ВсШО</a:t>
            </a:r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+mn-lt"/>
              </a:rPr>
              <a:t>ИНОСТРАННЫЕ ЯЗЫКИ</a:t>
            </a:r>
            <a:endParaRPr lang="ru-RU" sz="2800" i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fontScale="92500" lnSpcReduction="20000"/>
          </a:bodyPr>
          <a:lstStyle/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НАВЫКОВ АУДИРОВАНИЯ И ГОВОРЕНИЯ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СРАВНЕНИИ С НАВЫКАМИ ЧТЕНИЯ)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ЛЕКСИЧЕСКОЙ, ГРАММАТИЧЕСКОЙ, ФРАЗЕОЛОГИЧЕСКОЙ СИНОНИМИЕЙ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(НЕУМЕНИЕ ПЕРЕФОРМУЛИРОВАТЬ ВЫСКАЗЫВАНИЕ)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ОДНООБРАЗИЕ В ИСПОЛЬЗОВАНИИ ГРАММАТИЧЕСКИХ СТРУКТУР;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НАВЫКОВ РЕЗЮМИРОВАНИЯ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(ИЗВЛЕЧЕНИЯ ИЗ ТЕКСТА ОСНОВНОЙ ИНФОРМАЦИИ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НАВЫКОВ КОМПОЗИЦИОННОГО ОФОРМЛЕНИЯ ТЕКСТА;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КОММУНИКАТИВНЫХ НАВЫКОВ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(НАВЫКОВ ПОДДЕРЖАНИЯ БЕСЕДЫ, ИСПОЛЬЗОВАНИЯ ВОПРОСНО-ОТВЕТНОЙ ФОРМЫ ОБЩЕНИЯ, УТОЧНЕНИЯ И ДОПОЛНЕНИЯ СКАЗАННОГО И ДР.)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СЛАБОЕ ВЛАДЕНИЕ ОРФОГРАФИЕЙ;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НЕТОЧНОЕ, ПРИБЛИЗИТЕЛЬНОЕ ОСВОЕНИЕ ЗНАЧЕНИЙ СЛОВ;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СЛАБОЕ ВЛАДЕНИЕ СПОСОБАМИ ВЫРАЖЕНИЯ ВРЕМЕНИ ГЛАГОЛА;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ЗНАНИЯ В СФЕРЕ ГРАММАТИЧЕСКИХ ЗНАЧЕНИЙ ПРЕДЛОГОВ;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ЗНАНИЯ В СФЕРЕ ИДИОМАТИКИ;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РАБОТЕ В ГРУППЕ – ОТСУТСТВИЕ СВЯЗИ С ВЫСКАЗЫВАНИЯМИ ДРУГИХ ЧЛЕНОВ ГРУППЫ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(ВЫРАЖЕНИЯ СОГЛАСИЯ / НЕСОГЛАСИЯ, КОММЕНТИРОВАНИЕ, УТОЧНЕНИЕ И ДР.)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90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9"/>
            <a:ext cx="8712968" cy="720080"/>
          </a:xfrm>
          <a:ln w="38100">
            <a:noFill/>
            <a:bevel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НЕДОСТАТКИ  В  ПОДГОТОВКЕ  УЧАСТНИКОВ  </a:t>
            </a:r>
            <a:r>
              <a:rPr lang="ru-RU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ВсШО</a:t>
            </a:r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+mn-lt"/>
              </a:rPr>
              <a:t>МИРОВАЯ ХУДОЖЕСТВЕННАЯ КУЛЬТУРА</a:t>
            </a:r>
            <a:endParaRPr lang="ru-RU" sz="2800" i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fontScale="92500" lnSpcReduction="20000"/>
          </a:bodyPr>
          <a:lstStyle/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ОБЯЗАТЕЛЬНЫМ ХРЕСТОМАТИЙНЫМ МИНИМУМОМ ЗАРУБЕЖНЫХ И ОТЕЧЕСТВЕННЫХ ХУДОЖЕСТВЕННЫХ ПРОИЗВЕДЕНИЙ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ВИДАМ ИСКУССТВА)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ЗНАНИЯМИ В СФЕРЕ ФУНДАМЕНТАЛЬНЫХ ОТЕЧЕСТВЕННЫХ КУЛЬТУРНЫХ ЯВЛЕНИЙ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(НАПРИМЕР, НЕЗНАНИЕ ГОРОДОВ ЗОЛОТОГО КОЛЬЦА РОССИИ, НЕЗНАНИЕ МЕСТА РАСПОЛОЖЕНИЯ ЭРМИТАЖА, ТРЕТЬЯКОВСКОЙ ГАЛЕРЕИ И Т.Д.)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НАВЫКОВ ВИЗУАЛИЗАЦИИ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(УЗНАВАНИЯ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ХУДОЖЕСТВЕННЫХ ПРОИЗВЕДЕНИЙ, СТИЛЕЙ И ЖАНРОВ, ОСОБЕННО В ОТЕЧЕСТВЕННОМ ИСКУССТВЕ;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НАВЫКАМИ СИСТЕМАТИЗАЦИИ ХУДОЖЕСТВЕННЫХ ПРОИЗВЕДЕНИЙ ПО НАПРАВЛЕНИЯМ, ШКОЛАМ, ВИДАМ, ЖАНРАМ;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СЛАБОЕ ВЛАДЕНИЕ ИСКУССТВОВЕДЧЕСКИМ ТЕРМИНОЛОГИЧЕСКИМ АППАРАТОМ;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НАВЫКИ ЭМОЦИОНАЛЬНОГО ВОСПРИЯТИЯ И ИНТЕРПРЕТАЦИИ ПРОИЗВЕДЕНИЙ ИСКУССТВА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(ПРЕИМУЩЕСТВЕННОЕ ИСПОЛЬЗОВАНИЕ ЛОГИЧЕСКОЙ ПЕРЦЕПЦИИ БЕЗ ОБРАЩЕНИЯ К ЭМОЦИОНАЛЬНОЙ)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НАВЫКОВ ПАНОРАМНОГО ВИДЕНИЯ КУЛЬТУРЫ И ИСКУССТВА ОПРЕДЕЛЁННОЙ ЭПОХИ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(ЭТО ЧАСТО ДЕЛАЕТ НЕВОЗМОЖНЫМ ОСОЗНАНИЕ РОЛИ ОТДЕЛЬНЫХ ПРЕДСТАВИТЕЛЕЙ ИСКУССТВА В ФОРМИРОВАНИИЙ КУЛЬТУРЫ ЭПОХИ)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ОПЫТА ЧТЕНИЯ И НАВЫКОВ САМОСТОЯТЕЛЬНОГО СОЗДАНИЯ КУЛЬТУРОЛОГИЧЕСКОГО И ИСКУССТВОВЕДЧЕСКОГО ЭССЕ.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8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9"/>
            <a:ext cx="8712968" cy="720080"/>
          </a:xfrm>
          <a:ln w="38100">
            <a:noFill/>
            <a:bevel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НЕДОСТАТКИ  В  ПОДГОТОВКЕ  УЧАСТНИКОВ  </a:t>
            </a:r>
            <a:r>
              <a:rPr lang="ru-RU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ВсШО</a:t>
            </a:r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+mn-lt"/>
              </a:rPr>
              <a:t>ЭКОНОМИКА</a:t>
            </a:r>
            <a:endParaRPr lang="ru-RU" sz="2800" i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ЭКОНОМИЧЕСКИМ ТЕРМИНОЛОГИЧЕСКИМ АППАРАТОМ;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НЕПОНИМАНИЕ СУТИ И МЕХАНИЗМОВ ЭКОНОМИЧЕСКИХ ПРОЦЕССОВ;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НЕЗНАНИЕ ФАКТОРОВ ЭКОНОМИЧЕСКОГО РАЗВИТИЯ;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НЕЗНАНИЕ ОСНОВНЫХ ЭКОНОМИЧЕСКИХ ЗАВИСИМОСТЕЙ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(НАПРИМЕР, ЗАКОНА СПРОСА И ПРЕДЛОЖЕНИЯ)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НЕЗНАНИЕ РАЗЛИЧИТЕЛЬНЫХ ПРИЗНАКОВ ХОЗЯЙСТВЕННО-ЭКОНОМИЧЕСКИХ СИСТЕМ И ВИДОВ ЭКОНОМИЧЕСКОГО ОБМЕНА;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ПРИНЦИПАМИ МОДЕЛИРОВАНИЯ И ОЦЕНКИ ЭКОНОМИЧЕСКОЙ СИТУАЦИИ;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НЕУМЕНИЕ ОРИЕНТИРОВАТЬСЯ В ЭКОНОМИЧЕСКИХ СТАТУСАХ СОВРЕМЕННЫХ ГОСУДАРСТВ;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ОТСУСТВИЕ ПРЕДСТАВЛЕНИЙ О СТРУКТУРЕ И ПРИНЦИПАХ РОССИЙСКОЙ ЭКОНОМИКИ – СОВРЕМЕННОЙ И В РАЗЛИЧНЫЕ ИСТОРИЧЕСКИЕ ПЕРИОДЫ;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ПРЕДСТАВЛЕНИЙ ОБ ЭКОНОМИЧЕСКОЙ ОБУСЛОВЛЕННОСТИ ГЛОБАЛЬНЫХ ОБЩЕСТВЕННЫХ ИЗМЕНЕНИЙ И СОБЫТИЙ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(РЕВОЛЮЦИЙ, ВОЙН, ПОЛИТИЧЕСКИХ РЕФОРМ И Т.Д.; В СУЩНОСТИ ИМЕЕТСЯ В ВИДУ СФОРМИРОВАННОСТЬ МЕЖДИСЦИПЛИНАРНЫХ ЗНАНИЙ)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4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9"/>
            <a:ext cx="8712968" cy="720080"/>
          </a:xfrm>
          <a:ln w="38100">
            <a:noFill/>
            <a:bevel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НЕДОСТАТКИ  В  ПОДГОТОВКЕ  УЧАСТНИКОВ  </a:t>
            </a:r>
            <a:r>
              <a:rPr lang="ru-RU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ВсШО</a:t>
            </a:r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+mn-lt"/>
              </a:rPr>
              <a:t>ЛИТЕРАТУРА</a:t>
            </a:r>
            <a:endParaRPr lang="ru-RU" sz="2800" i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fontScale="92500" lnSpcReduction="20000"/>
          </a:bodyPr>
          <a:lstStyle/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ЛИТЕРАТУРОВЕДЧЕСКИМ ТЕРМИНОЛОГИЧЕСКИМ АППАРАТОМ, НЕУМЕНИЕ ВЫДЕЛЯТЬ И ФОРМУЛИРОВАТЬ БАЗОВЫЕ КАТЕГОРИИ ХУДОЖЕСТВЕННОГО ТЕКСТА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(ТЕМУ, ИДЕЮ, СИСТЕМУ МОТИВОВ И ОБРАЗОВ, СЮЖЕТ, ФАБУЛУ, СИСТЕМУ ПЕРСОНАЖЕЙ, КОНФЛИКТ И ДР.)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НЕРАЗЛИЧЕНИЕ ПРИЗНАКОВ ЛИТЕРАТУРНЫХ НАПРАВЛЕНИЙ И ЖАНРОВ;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СЛАБОЕ ВЛАДЕНИЕ НАВЫКАМИ ЛИТЕРАТУРОВЕДЧЕСКОГО АНАЛИЗА И ИНТЕРПРЕТАЦИИ ТЕКСТА; НЕУМЕНИЕ ОПРЕДЕЛЯТЬ ИЕРАРХИЮ НАБЛЮДАЕМЫХ ЯВЛЕНИЙ И ТЕКСТОВЫХ КАТЕГОРИЙ;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НАВЫКИ ВЫЯВЛЕНИЯ ЛИТЕРАТУРНОЙ ТРАДИЦИИ И ИНТЕРТЕКСТА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(ЛИТЕРАТУРНОЙ «ПЕРЕКЛИЧКИ» С ДРУГИМИ ТЕКСТАМИ И АВТОРАМИ – НА УРОВНЕ ТЕКСТОВЫХ КАТЕГОРИЙ И ИЗОБРАЗИТЕЛЬНЫХ ПРИЁМОВ)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ЗНАНИЯ В ОБЛАСТИ ПОЭТИКИ ТЕКСТА И ФУНКЦИЙ ИЗОБРАЗИТЕЛЬНЫХ СРЕДСТВ;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СЛАБЫЕ ЗНАНИЯ В ОБЛАСТИ ЛИТЕРАТУРНОЙ ФАКТОГРАФИИ;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НЕСФОРМИРОВАННЫЙ КУЛЬТУРНЫЙ ФОН, НЕОБХОДИМЫЙ ДЛЯ КОРРЕКТНОЙ ИНТЕРПРЕТАЦИИ ПРОИЗВЕДЕНИЯ;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НЕРАЗЛИЧЕНИЕ СУБЪЕКТИВНОГО И ОБЪЕКТИВНОГО В ИНТЕРПРЕТАЦИИ ТЕКСТА </a:t>
            </a:r>
            <a:r>
              <a:rPr lang="ru-RU" sz="1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(ЭТО СВЯЗАНО С ДЕФЕКТНЫМИ НАВЫКАМИ ЧТЕНИЯ ТЕКСТА – ЧАЩЕ ВСЕГО С НЕУМЕНИЕМ ВИДЕТЬ ЗА СЛОВОМ И РЕЧЕВЫМ ОБОРОТОМ ХУДОЖЕСТВЕННЫЙ ОБРАЗ)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60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712968" cy="720080"/>
          </a:xfrm>
          <a:ln w="38100">
            <a:noFill/>
            <a:bevel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НЕДОСТАТКИ  В  ПОДГОТОВКЕ  УЧАСТНИКОВ  </a:t>
            </a:r>
            <a:r>
              <a:rPr lang="ru-RU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ВсШО</a:t>
            </a:r>
            <a:r>
              <a:rPr lang="ru-RU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accent4"/>
                </a:solidFill>
                <a:latin typeface="+mn-lt"/>
              </a:rPr>
              <a:t>РУССКИЙ ЯЗЫК</a:t>
            </a:r>
            <a:endParaRPr lang="ru-RU" sz="2800" i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124744"/>
            <a:ext cx="8640960" cy="5544616"/>
          </a:xfrm>
        </p:spPr>
        <p:txBody>
          <a:bodyPr>
            <a:noAutofit/>
          </a:bodyPr>
          <a:lstStyle/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ОСНОВНЫМИ КОМПЕТЕНЦИЯМИ В ОБЛАСТИ ГРАММАТИЧЕСКОЙ И ЛЕКСИЧЕСКОЙ СЕМАНТИКИ; НЕПОНИМАНИЕ ЗАВИСИМОСТИ МЕЖДУ ГРАММАТИЧЕСКИМ И ЛЕКСИЧЕСКИМ ЗНАЧЕНИЕМ СЛОВА;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НАВЫКОВ СЕМАНТИЗАЦИИ ЯЗЫКОВОЙ ЕДИНИЦЫ </a:t>
            </a:r>
            <a:r>
              <a:rPr lang="ru-RU" sz="13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КОНТЕКСТУ, ПО РОДСТВЕННЫМ СЛОВАМ, ПО СИНОНИМАМ И Т.Д.)</a:t>
            </a: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НАВЫКОВ ВЫЯВЛЕНИЯ ВНУТРЕННЕЙ ФОРМЫ СЛОВА И ФРАЗЕОЛОГИЗМА;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НЕЗНАНИЕ ОСНОВНЫХ ИСТОРИЧЕСКИХ ЯЗЫКОВЫХ ПРОЦЕССОВ НА РАЗНЫХ УРОВНЯХ ЯЗЫКА </a:t>
            </a:r>
            <a:r>
              <a:rPr lang="ru-RU" sz="13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(ФОНЕТИЧЕСКИХ, СЛОВООБРАЗОВАТЕЛЬНЫХ, МОРФОЛОГИЧЕСКИХ, ЛЕКСИКО-СЕМАНТИЧЕСКИХ И ДР.)</a:t>
            </a: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БАЗОВЫМИ ЛЕКСИКОГРАФИЧЕСКИМИ НАВЫКАМИ;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ОСНОВАМИ КОМПОНЕНТНОГО АНАЛИЗА ЗНАЧЕНИЯ ЯЗЫКОВОЙ ЕДИНИЦЫ;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УЗКИЙ ЛЕКСИКО-ФРАЗЕОЛОГИЧЕСКИЙ КРУГОЗОР </a:t>
            </a:r>
            <a:r>
              <a:rPr lang="ru-RU" sz="13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(ЧАСТО УЧАСТНИКИ ОЛИМПИАДЫ ПРОСТО НЕ ЗНАЮТ СЛОВ, ПРЕДСТАВЛЕННЫХ В ЗАДАНИЯХ)</a:t>
            </a: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ОСНОВАМИ ТЕОРИИ И ИСТОРИИ ЯЗЫКОЗНАНИЯ;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НЕВЛАДЕНИЕ ГРАММАТИЧЕСКОЙ ОМОНИМИЕЙ;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НЕРАЗВИТОСТЬ ГЕНЕАЛОГИЧЕСКОГО И ЭТИМОЛОГИЧЕСКОГО ЛИНГВИСТИЧЕСКОГО КРУГОЗОРА </a:t>
            </a:r>
            <a:r>
              <a:rPr lang="ru-RU" sz="13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(НАПРИМЕР, ВЫРАЖЕННАЯ В НЕСПОСОБНОСТИ ОПОЗНАВАТЬ СХОЖИЕ ЯВЛЕНИЯ В РОДСТВЕННЫХ ЯЗЫКАХ)</a:t>
            </a: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31470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НЕДОСТАТОЧНОЕ ВЛАДЕНИЕ ЯЗЫКОВОЙ НОРМОЙ.</a:t>
            </a:r>
            <a:endParaRPr lang="ru-RU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9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447</TotalTime>
  <Words>1219</Words>
  <Application>Microsoft Office PowerPoint</Application>
  <PresentationFormat>Экран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ПОДГОТОВКА   УЧАЩИХСЯ  К   РЕГИОНАЛЬНОМУ   ЭТАПУ ВСЕРОССИЙСКОЙ   ОЛИМПИАДЫ ШКОЛЬНИКОВ   ПО   ПРЕДМЕТАМ СОЦИАЛЬНО-ГУМАНИТАРНОГО   ЦИКЛА: РЕЗУЛЬТАТЫ   ЭКСПЕРТНО-МЕТОДИЧЕСКОЙ   ОЦЕНКИ </vt:lpstr>
      <vt:lpstr>РАЗДЕЛ 1.  ОЦЕНКА КАЧЕСТВА ВЫПОЛНЕНИЯ ЗАДАНИЙ РЕГИОНАЛЬНОГО ЭТАПА ОЛИМПИАДЫ (ПО МАТЕРИАЛАМ ОТЧЕТОВ ПРЕДСЕДАТЕЛЕЙ ПРЕДМЕТНЫХ ЖЮРИ)</vt:lpstr>
      <vt:lpstr>ОБЩИЕ     ЗАМЕЧАНИЯ</vt:lpstr>
      <vt:lpstr>НЕДОСТАТКИ  В  ПОДГОТОВКЕ  УЧАСТНИКОВ  ВсШО ИСТОРИЯ И ОБЩЕСТВОЗНАНИЕ </vt:lpstr>
      <vt:lpstr>НЕДОСТАТКИ  В  ПОДГОТОВКЕ  УЧАСТНИКОВ  ВсШО ИНОСТРАННЫЕ ЯЗЫКИ</vt:lpstr>
      <vt:lpstr>НЕДОСТАТКИ  В  ПОДГОТОВКЕ  УЧАСТНИКОВ  ВсШО МИРОВАЯ ХУДОЖЕСТВЕННАЯ КУЛЬТУРА</vt:lpstr>
      <vt:lpstr>НЕДОСТАТКИ  В  ПОДГОТОВКЕ  УЧАСТНИКОВ  ВсШО ЭКОНОМИКА</vt:lpstr>
      <vt:lpstr>НЕДОСТАТКИ  В  ПОДГОТОВКЕ  УЧАСТНИКОВ  ВсШО ЛИТЕРАТУРА</vt:lpstr>
      <vt:lpstr>НЕДОСТАТКИ  В  ПОДГОТОВКЕ  УЧАСТНИКОВ  ВсШО РУССКИЙ ЯЗЫК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УЧАЩИХСЯ  К РЕГИОНАЛЬНОМУ ЭТАПУ ВСЕРОССИЙСКОЙ ОЛИМПИАДЫ ШКОЛЬНИКОВ ПО ПРЕДМЕТАМ СОЦИАЛЬНО-ГУМАНИТАРНОГО ЦИКЛА: РЕЗУЛЬТАТЫ ЭКСПЕРТНО-МЕТОДИЧЕСКОЙ ОЦЕНКИ </dc:title>
  <dc:creator>Admin</dc:creator>
  <cp:lastModifiedBy>Admin</cp:lastModifiedBy>
  <cp:revision>71</cp:revision>
  <dcterms:created xsi:type="dcterms:W3CDTF">2017-03-20T09:23:28Z</dcterms:created>
  <dcterms:modified xsi:type="dcterms:W3CDTF">2017-03-30T07:06:02Z</dcterms:modified>
</cp:coreProperties>
</file>