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0" r:id="rId2"/>
    <p:sldId id="266" r:id="rId3"/>
    <p:sldId id="264" r:id="rId4"/>
    <p:sldId id="280" r:id="rId5"/>
    <p:sldId id="257" r:id="rId6"/>
    <p:sldId id="272" r:id="rId7"/>
    <p:sldId id="281" r:id="rId8"/>
    <p:sldId id="283" r:id="rId9"/>
    <p:sldId id="258" r:id="rId10"/>
    <p:sldId id="284" r:id="rId11"/>
    <p:sldId id="260" r:id="rId12"/>
    <p:sldId id="262" r:id="rId13"/>
    <p:sldId id="286" r:id="rId14"/>
    <p:sldId id="278" r:id="rId15"/>
    <p:sldId id="259" r:id="rId16"/>
    <p:sldId id="288" r:id="rId17"/>
    <p:sldId id="263" r:id="rId18"/>
    <p:sldId id="287" r:id="rId19"/>
    <p:sldId id="26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1296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МАДОУ детский сад №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133 города Тюмени 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0080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Шахматное образование </a:t>
            </a: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ресурс воспитания дошкольников»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Татьяна\Desktop\Мои документы\01111111\разобрать\участие\конкурс Мастер педагогического мастерства\пакет Иванчук\фото Иванчук Т.Н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01008"/>
            <a:ext cx="3729286" cy="2961703"/>
          </a:xfrm>
          <a:prstGeom prst="rect">
            <a:avLst/>
          </a:prstGeom>
          <a:noFill/>
        </p:spPr>
      </p:pic>
      <p:pic>
        <p:nvPicPr>
          <p:cNvPr id="7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8803">
            <a:off x="7777307" y="5710708"/>
            <a:ext cx="1208422" cy="92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Татьяна\Desktop\Мои документы\01111111\разобрать\участие\конкурс Мастер педагогического мастерства\фото КОНКУРС П.М\Новая папка (2)\P1070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2925741"/>
            <a:ext cx="4901509" cy="3671611"/>
          </a:xfrm>
          <a:prstGeom prst="rect">
            <a:avLst/>
          </a:prstGeom>
          <a:noFill/>
        </p:spPr>
      </p:pic>
      <p:pic>
        <p:nvPicPr>
          <p:cNvPr id="5" name="Picture 4" descr="C:\Users\Татьяна\Desktop\Мои документы\01111111\разобрать\участие\конкурс Мастер педагогического мастерства\фото КОНКУРС П.М\Новая папка (2)\P107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9289">
            <a:off x="177701" y="244505"/>
            <a:ext cx="4992887" cy="3744665"/>
          </a:xfrm>
          <a:prstGeom prst="rect">
            <a:avLst/>
          </a:prstGeom>
          <a:noFill/>
        </p:spPr>
      </p:pic>
      <p:pic>
        <p:nvPicPr>
          <p:cNvPr id="6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062" y="5530312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Татьяна\Desktop\Мои документы\01111111\разобрать\участие\конкурс Мастер педагогического мастерства\фото КОНКУРС П.М\Новая папка (2)\P107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06062">
            <a:off x="5646065" y="710950"/>
            <a:ext cx="3072341" cy="2304256"/>
          </a:xfrm>
          <a:prstGeom prst="rect">
            <a:avLst/>
          </a:prstGeom>
          <a:noFill/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79512" y="332656"/>
          <a:ext cx="4248472" cy="6012211"/>
        </p:xfrm>
        <a:graphic>
          <a:graphicData uri="http://schemas.openxmlformats.org/presentationml/2006/ole">
            <p:oleObj spid="_x0000_s6146" name="Acrobat Document" r:id="rId4" imgW="5667122" imgH="8019837" progId="AcroExch.Document.11">
              <p:embed/>
            </p:oleObj>
          </a:graphicData>
        </a:graphic>
      </p:graphicFrame>
      <p:pic>
        <p:nvPicPr>
          <p:cNvPr id="6147" name="Picture 3" descr="C:\Users\Татьяна\Desktop\Мои документы\01111111\разобрать\участие\конкурс Мастер педагогического мастерства\фото КОНКУРС П.М\Новая папка (2)\P107024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16016" y="3501008"/>
            <a:ext cx="4222865" cy="3167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248472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Городской конкурс 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«Белая ладья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Татьяна\Desktop\Мои документы\УЧАСТИЕ\Белая ладья\2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188640"/>
            <a:ext cx="5066848" cy="3380537"/>
          </a:xfrm>
          <a:prstGeom prst="rect">
            <a:avLst/>
          </a:prstGeom>
          <a:noFill/>
        </p:spPr>
      </p:pic>
      <p:pic>
        <p:nvPicPr>
          <p:cNvPr id="5123" name="Picture 3" descr="C:\Users\Татьяна\Desktop\Мои документы\УЧАСТИЕ\Белая ладья\2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524362" cy="2351410"/>
          </a:xfrm>
          <a:prstGeom prst="rect">
            <a:avLst/>
          </a:prstGeom>
          <a:noFill/>
        </p:spPr>
      </p:pic>
      <p:pic>
        <p:nvPicPr>
          <p:cNvPr id="5126" name="Picture 6" descr="C:\Users\Татьяна\Desktop\Мои документы\УЧАСТИЕ\Белая ладья\шахматный турнир Личное первенство\IMG_3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7469"/>
            <a:ext cx="4614250" cy="3460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Татьяна\Desktop\Мои документы\УЧАСТИЕ\Белая ладья\2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5463268" cy="3645024"/>
          </a:xfrm>
          <a:prstGeom prst="rect">
            <a:avLst/>
          </a:prstGeom>
          <a:noFill/>
        </p:spPr>
      </p:pic>
      <p:pic>
        <p:nvPicPr>
          <p:cNvPr id="5" name="Picture 4" descr="C:\Users\Татьяна\Desktop\Мои документы\УЧАСТИЕ\Белая ладья\2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4815701" cy="3212976"/>
          </a:xfrm>
          <a:prstGeom prst="rect">
            <a:avLst/>
          </a:prstGeom>
          <a:noFill/>
        </p:spPr>
      </p:pic>
      <p:pic>
        <p:nvPicPr>
          <p:cNvPr id="6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437">
            <a:off x="7414036" y="5490073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6"/>
          <p:cNvSpPr txBox="1">
            <a:spLocks/>
          </p:cNvSpPr>
          <p:nvPr/>
        </p:nvSpPr>
        <p:spPr>
          <a:xfrm>
            <a:off x="1916088" y="773088"/>
            <a:ext cx="5702424" cy="4114800"/>
          </a:xfrm>
          <a:prstGeom prst="rect">
            <a:avLst/>
          </a:prstGeom>
        </p:spPr>
      </p:sp>
      <p:sp>
        <p:nvSpPr>
          <p:cNvPr id="9" name="Рисунок 6"/>
          <p:cNvSpPr txBox="1">
            <a:spLocks/>
          </p:cNvSpPr>
          <p:nvPr/>
        </p:nvSpPr>
        <p:spPr>
          <a:xfrm>
            <a:off x="1916088" y="773088"/>
            <a:ext cx="5702424" cy="4114800"/>
          </a:xfrm>
          <a:prstGeom prst="rect">
            <a:avLst/>
          </a:prstGeom>
        </p:spPr>
      </p:sp>
      <p:sp>
        <p:nvSpPr>
          <p:cNvPr id="10" name="Рисунок 6"/>
          <p:cNvSpPr txBox="1">
            <a:spLocks/>
          </p:cNvSpPr>
          <p:nvPr/>
        </p:nvSpPr>
        <p:spPr>
          <a:xfrm>
            <a:off x="1691680" y="620688"/>
            <a:ext cx="5702424" cy="4114800"/>
          </a:xfrm>
          <a:prstGeom prst="rect">
            <a:avLst/>
          </a:prstGeom>
        </p:spPr>
      </p:sp>
      <p:pic>
        <p:nvPicPr>
          <p:cNvPr id="27649" name="Picture 1" descr="C:\Users\Татьяна\Desktop\Мои документы\УЧАСТИЕ\Белая ладья\шахматный турнир Личное первенство\130___11\IMG_3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4968552" cy="3726245"/>
          </a:xfrm>
          <a:prstGeom prst="rect">
            <a:avLst/>
          </a:prstGeom>
          <a:noFill/>
        </p:spPr>
      </p:pic>
      <p:pic>
        <p:nvPicPr>
          <p:cNvPr id="27650" name="Picture 2" descr="C:\Users\Татьяна\Desktop\Мои документы\УЧАСТИЕ\Белая ладья\шахматный турнир Личное первенство\130___11\IMG_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08752"/>
            <a:ext cx="3841821" cy="5122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3240360" cy="17281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Родительский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всеобуч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шахматной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грамотности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C:\Users\Татьяна\Desktop\Мои документы\01111111\разобрать\участие\конкурс Мастер педагогического мастерства\пакет Иванчук\IMG_654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580063" cy="3341688"/>
          </a:xfrm>
          <a:prstGeom prst="rect">
            <a:avLst/>
          </a:prstGeom>
          <a:noFill/>
        </p:spPr>
      </p:pic>
      <p:pic>
        <p:nvPicPr>
          <p:cNvPr id="2057" name="Picture 9" descr="C:\Users\Татьяна\Desktop\Мои документы\01111111\разобрать\участие\конкурс Мастер педагогического мастерства\пакет Иванчук\IMG_6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5148064" cy="3296370"/>
          </a:xfrm>
          <a:prstGeom prst="rect">
            <a:avLst/>
          </a:prstGeom>
          <a:noFill/>
        </p:spPr>
      </p:pic>
      <p:pic>
        <p:nvPicPr>
          <p:cNvPr id="4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2040">
            <a:off x="7235814" y="5294878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Татьяна\Desktop\Мои документы\01111111\разобрать\участие\конкурс Мастер педагогического мастерства\пакет Иванчук\IMG_6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231830" cy="3600400"/>
          </a:xfrm>
          <a:prstGeom prst="rect">
            <a:avLst/>
          </a:prstGeom>
          <a:noFill/>
        </p:spPr>
      </p:pic>
      <p:pic>
        <p:nvPicPr>
          <p:cNvPr id="6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2040">
            <a:off x="7235814" y="5294878"/>
            <a:ext cx="1460846" cy="1117994"/>
          </a:xfrm>
          <a:prstGeom prst="rect">
            <a:avLst/>
          </a:prstGeom>
          <a:noFill/>
        </p:spPr>
      </p:pic>
      <p:pic>
        <p:nvPicPr>
          <p:cNvPr id="13313" name="Picture 1" descr="C:\Users\Татьяна\Desktop\фото со стаж площадки\1день\1 день\фото0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3132063" cy="4176084"/>
          </a:xfrm>
          <a:prstGeom prst="rect">
            <a:avLst/>
          </a:prstGeom>
          <a:noFill/>
        </p:spPr>
      </p:pic>
      <p:pic>
        <p:nvPicPr>
          <p:cNvPr id="13314" name="Picture 2" descr="C:\Users\Татьяна\Desktop\фото со стаж площадки\DSCF3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356992"/>
            <a:ext cx="4275307" cy="320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1264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Стажерская площадка в рамках проведения курсов повышения квалификации ТОГИРРО</a:t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«Шахматное образование как часть дополнительного образования»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Татьяна\Desktop\Мои документы\УЧАСТИЕ\Белая ладья\шахматы\фото со стаж площадки\фото0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5952661" cy="4464496"/>
          </a:xfrm>
          <a:prstGeom prst="rect">
            <a:avLst/>
          </a:prstGeom>
          <a:noFill/>
        </p:spPr>
      </p:pic>
      <p:pic>
        <p:nvPicPr>
          <p:cNvPr id="3077" name="Picture 5" descr="C:\Users\Татьяна\Desktop\Мои документы\УЧАСТИЕ\Белая ладья\шахматы\фото со стаж площадки\1день\1 день\фото0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37112"/>
            <a:ext cx="3131840" cy="2348879"/>
          </a:xfrm>
          <a:prstGeom prst="rect">
            <a:avLst/>
          </a:prstGeom>
          <a:noFill/>
        </p:spPr>
      </p:pic>
      <p:pic>
        <p:nvPicPr>
          <p:cNvPr id="3079" name="Picture 7" descr="C:\Users\Татьяна\Desktop\Мои документы\УЧАСТИЕ\Белая ладья\шахматы\фото со стаж площадки\DSCF3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3203848" cy="2402886"/>
          </a:xfrm>
          <a:prstGeom prst="rect">
            <a:avLst/>
          </a:prstGeom>
          <a:noFill/>
        </p:spPr>
      </p:pic>
      <p:pic>
        <p:nvPicPr>
          <p:cNvPr id="6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8676">
            <a:off x="2253124" y="5662587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Татьяна\Desktop\Мои документы\УЧАСТИЕ\Белая ладья\шахматы\фото со стаж площадки\DSCF3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94166" cy="3068960"/>
          </a:xfrm>
          <a:prstGeom prst="rect">
            <a:avLst/>
          </a:prstGeom>
          <a:noFill/>
        </p:spPr>
      </p:pic>
      <p:pic>
        <p:nvPicPr>
          <p:cNvPr id="5" name="Picture 3" descr="C:\Users\Татьяна\Desktop\Мои документы\УЧАСТИЕ\Белая ладья\шахматы\фото со стаж площадки\DSCF3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4716015" cy="3537011"/>
          </a:xfrm>
          <a:prstGeom prst="rect">
            <a:avLst/>
          </a:prstGeom>
          <a:noFill/>
        </p:spPr>
      </p:pic>
      <p:pic>
        <p:nvPicPr>
          <p:cNvPr id="6" name="Picture 6" descr="C:\Users\Татьяна\Desktop\Мои документы\УЧАСТИЕ\Белая ладья\шахматы\фото со стаж площадки\DSCF3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053" y="0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Татьяна\Desktop\Мои документы\УЧАСТИЕ\Белая ладья\шахматы\фото со стаж площадки\DSCF3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692696"/>
            <a:ext cx="2772295" cy="2078182"/>
          </a:xfrm>
          <a:prstGeom prst="rect">
            <a:avLst/>
          </a:prstGeom>
          <a:noFill/>
        </p:spPr>
      </p:pic>
      <p:pic>
        <p:nvPicPr>
          <p:cNvPr id="19457" name="Picture 1" descr="C:\Users\Татьяна\Desktop\Мои документы\УЧАСТИЕ\Белая ладья\шахматный турнир Личное первенство\130___11\IMG_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760899" cy="4320480"/>
          </a:xfrm>
          <a:prstGeom prst="rect">
            <a:avLst/>
          </a:prstGeom>
          <a:noFill/>
        </p:spPr>
      </p:pic>
      <p:pic>
        <p:nvPicPr>
          <p:cNvPr id="19458" name="Picture 2" descr="C:\Users\Татьяна\Desktop\фото со стаж площадки\1день\1 день\фото0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3193033" cy="2394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4724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шахматах реализуются привлекательные для ребенка виды деятельности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Толчок для развития, как в интеллектуальном, так и в личностном плане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Активное развитие мышления, памяти, концентрации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Развитие черт характера(эмоциональная устойчивость, воля, решимость, стремление к намеченной цели, победе)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Развитие умений стойко и достойно переживать проигрыш, самокритики, умение  анализировать собственные поступки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§"/>
            </a:pP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598">
            <a:off x="7558560" y="5726249"/>
            <a:ext cx="1419285" cy="108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764704"/>
            <a:ext cx="6696744" cy="3316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 - море фантастики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не просто игра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Шахматы- это гимнастика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Памяти, воли, ума.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http://s011.radikal.ru/i318/1508/dd/cf2fcedc0c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42377"/>
            <a:ext cx="3664868" cy="297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cbook.ru/data/book/29/29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096344" cy="441229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548680"/>
            <a:ext cx="4762872" cy="429407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Знакомство с шахматной доской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Называние фигур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Учить делать ходы фигурами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Учить выполнять этюды с фигурами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Разучивание ходов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шахматных задач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Учить выполнять рокировку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Знать шахматную нотацию, шахматный квадрат</a:t>
            </a:r>
          </a:p>
          <a:p>
            <a:endParaRPr lang="ru-RU" sz="2400" b="1" dirty="0"/>
          </a:p>
        </p:txBody>
      </p:sp>
      <p:pic>
        <p:nvPicPr>
          <p:cNvPr id="7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9776">
            <a:off x="7321060" y="5623433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9592" y="3933056"/>
            <a:ext cx="7128792" cy="213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Шахматы - это такое средство воспитания  и образования дошкольника, которое способствует созданию для каждого ребенка этюда из педагогических,  психологических и медицинских технологий, соответствующих его потребностям и возможностям,  и обеспечит  преемственность  дошкольного и начального общего  образования.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917825" cy="2174875"/>
          </a:xfrm>
          <a:prstGeom prst="rect">
            <a:avLst/>
          </a:prstGeom>
          <a:noFill/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4067944" y="692696"/>
            <a:ext cx="3744416" cy="230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47"/>
              </a:avLst>
            </a:prstTxWarp>
          </a:bodyPr>
          <a:lstStyle/>
          <a:p>
            <a:pPr algn="ctr" rtl="0"/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"Мудрецы"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048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шахматного образования  в детском саду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83671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9776">
            <a:off x="7465076" y="5623433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ьяна\Desktop\Мои документы\фото\новости 2015 2 корпус\тюмень 2015  = иванчук\13 группа 2015\IMG_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4140968" cy="2737549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Мои документы\фото\новости 2015 2 корпус\тюмень 2015  = иванчук\13 группа 2015\IMG_0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384376" cy="2237374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Мои документы\фото\новости 2015 2 корпус\тюмень 2015  = иванчук\13 группа 2015\IMG_0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6632"/>
            <a:ext cx="5472608" cy="3651550"/>
          </a:xfrm>
          <a:prstGeom prst="rect">
            <a:avLst/>
          </a:prstGeom>
          <a:noFill/>
        </p:spPr>
      </p:pic>
      <p:pic>
        <p:nvPicPr>
          <p:cNvPr id="1029" name="Picture 5" descr="C:\Users\Татьяна\Desktop\Мои документы\фото\новости 2015 2 корпус\тюмень 2015  = иванчук\13 группа 2015\IMG_0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880320" cy="3385459"/>
          </a:xfrm>
          <a:prstGeom prst="rect">
            <a:avLst/>
          </a:prstGeom>
          <a:noFill/>
        </p:spPr>
      </p:pic>
      <p:pic>
        <p:nvPicPr>
          <p:cNvPr id="9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740006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xn-----40-5veezch4adjeifk6cb5dgegl6v.xn--p1ai/wp-content/gallery/sad-40/turnir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 rot="430958">
            <a:off x="2237085" y="383553"/>
            <a:ext cx="6418923" cy="451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enovo\Desktop\SAM_64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608512" cy="293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9776">
            <a:off x="408292" y="305212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G:\конкурс физруков\к конкурсу шах\S630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400600" cy="4050450"/>
          </a:xfrm>
          <a:prstGeom prst="rect">
            <a:avLst/>
          </a:prstGeom>
          <a:noFill/>
        </p:spPr>
      </p:pic>
      <p:pic>
        <p:nvPicPr>
          <p:cNvPr id="7" name="Picture 8" descr="C:\Users\Татьяна\Desktop\Мои документы\01111111\разобрать\участие\конкурс Мастер педагогического мастерства\пакет Иванчук\IMG_6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859" y="3645024"/>
            <a:ext cx="5455592" cy="3068960"/>
          </a:xfrm>
          <a:prstGeom prst="rect">
            <a:avLst/>
          </a:prstGeom>
          <a:noFill/>
        </p:spPr>
      </p:pic>
      <p:pic>
        <p:nvPicPr>
          <p:cNvPr id="8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8974">
            <a:off x="7235814" y="209694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Lenovo\Documents\всякоразно\Всё что было на рабочем столе\щахклуб\шахматы3\SAM_641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1168420">
            <a:off x="294336" y="313791"/>
            <a:ext cx="5220345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62" y="5294878"/>
            <a:ext cx="1460846" cy="111799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15121" r="15121"/>
          <a:stretch>
            <a:fillRect/>
          </a:stretch>
        </p:blipFill>
        <p:spPr bwMode="auto">
          <a:xfrm rot="420000">
            <a:off x="4303899" y="2543597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XII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конкурс</a:t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«Мастер педагогического труда» (2014 г.)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Татьяна\Desktop\Мои документы\01111111\разобрать\участие\конкурс Мастер педагогического мастерства\фото КОНКУРС П.М\Новая папка (2)\P107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92555" cy="3744416"/>
          </a:xfrm>
          <a:prstGeom prst="rect">
            <a:avLst/>
          </a:prstGeom>
          <a:noFill/>
        </p:spPr>
      </p:pic>
      <p:pic>
        <p:nvPicPr>
          <p:cNvPr id="4101" name="Picture 5" descr="C:\Users\Татьяна\Desktop\Мои документы\01111111\разобрать\участие\конкурс Мастер педагогического мастерства\фото КОНКУРС П.М\Новая папка (2)\P1070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90" y="3356992"/>
            <a:ext cx="4532174" cy="3399130"/>
          </a:xfrm>
          <a:prstGeom prst="rect">
            <a:avLst/>
          </a:prstGeom>
          <a:noFill/>
        </p:spPr>
      </p:pic>
      <p:pic>
        <p:nvPicPr>
          <p:cNvPr id="5" name="Picture 2" descr="http://rybinskchess.ru/wp-content/uploads/2015/01/chess_pieces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46" y="5530312"/>
            <a:ext cx="1460846" cy="111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179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Тема1</vt:lpstr>
      <vt:lpstr>Acrobat Document</vt:lpstr>
      <vt:lpstr>     МАДОУ детский сад №133 города Тюмени </vt:lpstr>
      <vt:lpstr>    Актуальность </vt:lpstr>
      <vt:lpstr>Слайд 3</vt:lpstr>
      <vt:lpstr>Слайд 4</vt:lpstr>
      <vt:lpstr>Слайд 5</vt:lpstr>
      <vt:lpstr>Слайд 6</vt:lpstr>
      <vt:lpstr>Слайд 7</vt:lpstr>
      <vt:lpstr>Слайд 8</vt:lpstr>
      <vt:lpstr>XII областной конкурс  «Мастер педагогического труда» (2014 г.)</vt:lpstr>
      <vt:lpstr>Слайд 10</vt:lpstr>
      <vt:lpstr>Слайд 11</vt:lpstr>
      <vt:lpstr>                   Городской конкурс  «Белая ладья»</vt:lpstr>
      <vt:lpstr>Слайд 13</vt:lpstr>
      <vt:lpstr> </vt:lpstr>
      <vt:lpstr>Родительский  всеобуч  шахматной  грамотности</vt:lpstr>
      <vt:lpstr>Слайд 16</vt:lpstr>
      <vt:lpstr>Стажерская площадка в рамках проведения курсов повышения квалификации ТОГИРРО  «Шахматное образование как часть дополнительного образования»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МАДОУ детский сад №133   «Шахматное образование как ресурс воспитания дошкольников»  </dc:title>
  <dc:creator>Татьяна</dc:creator>
  <cp:lastModifiedBy>Татьяна</cp:lastModifiedBy>
  <cp:revision>76</cp:revision>
  <dcterms:created xsi:type="dcterms:W3CDTF">2016-12-05T06:02:33Z</dcterms:created>
  <dcterms:modified xsi:type="dcterms:W3CDTF">2016-12-06T08:04:47Z</dcterms:modified>
</cp:coreProperties>
</file>