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6A7AB-D644-40D4-BA8A-70577B9B99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B6A0E2-13DF-431B-92F1-747EC6E11E80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r>
            <a:rPr lang="ru-RU" dirty="0" smtClean="0"/>
            <a:t>:</a:t>
          </a:r>
          <a:endParaRPr lang="ru-RU" dirty="0"/>
        </a:p>
      </dgm:t>
    </dgm:pt>
    <dgm:pt modelId="{2C0CAFC6-A9FB-4BEA-83DC-9663F1AD5ABA}" type="parTrans" cxnId="{38531D54-B25F-4FD2-82AB-2B51621228A4}">
      <dgm:prSet/>
      <dgm:spPr/>
      <dgm:t>
        <a:bodyPr/>
        <a:lstStyle/>
        <a:p>
          <a:endParaRPr lang="ru-RU"/>
        </a:p>
      </dgm:t>
    </dgm:pt>
    <dgm:pt modelId="{64BA6B48-F183-484D-9343-ED32D2FB46B2}" type="sibTrans" cxnId="{38531D54-B25F-4FD2-82AB-2B51621228A4}">
      <dgm:prSet/>
      <dgm:spPr/>
      <dgm:t>
        <a:bodyPr/>
        <a:lstStyle/>
        <a:p>
          <a:endParaRPr lang="ru-RU"/>
        </a:p>
      </dgm:t>
    </dgm:pt>
    <dgm:pt modelId="{D84DF73C-253E-4C0B-913C-29D24C5C6BA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популяризация </a:t>
          </a:r>
          <a:endParaRPr lang="ru-RU" dirty="0"/>
        </a:p>
      </dgm:t>
    </dgm:pt>
    <dgm:pt modelId="{CC8AEBA1-959C-49A7-9B7C-A737028FBD5E}" type="parTrans" cxnId="{4DBFB26D-75CD-4A79-8EFD-3149B32F7546}">
      <dgm:prSet/>
      <dgm:spPr/>
      <dgm:t>
        <a:bodyPr/>
        <a:lstStyle/>
        <a:p>
          <a:endParaRPr lang="ru-RU"/>
        </a:p>
      </dgm:t>
    </dgm:pt>
    <dgm:pt modelId="{23BA5AB6-108C-427D-AE81-096AE9111453}" type="sibTrans" cxnId="{4DBFB26D-75CD-4A79-8EFD-3149B32F7546}">
      <dgm:prSet/>
      <dgm:spPr/>
      <dgm:t>
        <a:bodyPr/>
        <a:lstStyle/>
        <a:p>
          <a:endParaRPr lang="ru-RU"/>
        </a:p>
      </dgm:t>
    </dgm:pt>
    <dgm:pt modelId="{47BB22AB-88E9-43A8-8452-EBB000747D8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создание условий </a:t>
          </a:r>
          <a:endParaRPr lang="ru-RU" dirty="0"/>
        </a:p>
      </dgm:t>
    </dgm:pt>
    <dgm:pt modelId="{CEC3FCFA-753B-4389-B720-7FA73F14FEE3}" type="parTrans" cxnId="{0E4DB03A-D12E-497E-926B-60AA50DC0B77}">
      <dgm:prSet/>
      <dgm:spPr/>
      <dgm:t>
        <a:bodyPr/>
        <a:lstStyle/>
        <a:p>
          <a:endParaRPr lang="ru-RU"/>
        </a:p>
      </dgm:t>
    </dgm:pt>
    <dgm:pt modelId="{47B0E857-3549-404B-B882-2C47E41AF388}" type="sibTrans" cxnId="{0E4DB03A-D12E-497E-926B-60AA50DC0B77}">
      <dgm:prSet/>
      <dgm:spPr/>
      <dgm:t>
        <a:bodyPr/>
        <a:lstStyle/>
        <a:p>
          <a:endParaRPr lang="ru-RU"/>
        </a:p>
      </dgm:t>
    </dgm:pt>
    <dgm:pt modelId="{4C18A75D-085A-41DA-80CB-F9DA77021C4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стимулирование интереса</a:t>
          </a:r>
          <a:endParaRPr lang="ru-RU" dirty="0"/>
        </a:p>
      </dgm:t>
    </dgm:pt>
    <dgm:pt modelId="{65F07842-57FA-4F8A-BFF2-492B97B2BAE9}" type="parTrans" cxnId="{FE7BFF2D-7567-402B-AE71-2D243A250563}">
      <dgm:prSet/>
      <dgm:spPr/>
      <dgm:t>
        <a:bodyPr/>
        <a:lstStyle/>
        <a:p>
          <a:endParaRPr lang="ru-RU"/>
        </a:p>
      </dgm:t>
    </dgm:pt>
    <dgm:pt modelId="{7E3FE9DA-6819-4A3D-AD48-82021CD04B95}" type="sibTrans" cxnId="{FE7BFF2D-7567-402B-AE71-2D243A250563}">
      <dgm:prSet/>
      <dgm:spPr/>
      <dgm:t>
        <a:bodyPr/>
        <a:lstStyle/>
        <a:p>
          <a:endParaRPr lang="ru-RU"/>
        </a:p>
      </dgm:t>
    </dgm:pt>
    <dgm:pt modelId="{F6EDB9FA-F668-4B85-9785-459DBFBD0CA3}">
      <dgm:prSet phldrT="[Текст]"/>
      <dgm:spPr/>
      <dgm:t>
        <a:bodyPr/>
        <a:lstStyle/>
        <a:p>
          <a:r>
            <a:rPr lang="ru-RU" dirty="0" smtClean="0"/>
            <a:t>содействие общению</a:t>
          </a:r>
          <a:endParaRPr lang="ru-RU" dirty="0"/>
        </a:p>
      </dgm:t>
    </dgm:pt>
    <dgm:pt modelId="{A31DEC37-4834-4197-BF0F-8F43038B104A}" type="parTrans" cxnId="{57536E95-C509-476C-A23A-C779F443BE81}">
      <dgm:prSet/>
      <dgm:spPr/>
      <dgm:t>
        <a:bodyPr/>
        <a:lstStyle/>
        <a:p>
          <a:endParaRPr lang="ru-RU"/>
        </a:p>
      </dgm:t>
    </dgm:pt>
    <dgm:pt modelId="{14D16D43-D1D1-4AB2-83DC-D20A6F3E4882}" type="sibTrans" cxnId="{57536E95-C509-476C-A23A-C779F443BE81}">
      <dgm:prSet/>
      <dgm:spPr/>
      <dgm:t>
        <a:bodyPr/>
        <a:lstStyle/>
        <a:p>
          <a:endParaRPr lang="ru-RU"/>
        </a:p>
      </dgm:t>
    </dgm:pt>
    <dgm:pt modelId="{5CAA4B69-0213-43D6-8BB9-D7216C1DB9A4}">
      <dgm:prSet phldrT="[Текст]"/>
      <dgm:spPr/>
      <dgm:t>
        <a:bodyPr/>
        <a:lstStyle/>
        <a:p>
          <a:r>
            <a:rPr lang="ru-RU" dirty="0" smtClean="0"/>
            <a:t>поддержка</a:t>
          </a:r>
          <a:endParaRPr lang="ru-RU" dirty="0"/>
        </a:p>
      </dgm:t>
    </dgm:pt>
    <dgm:pt modelId="{B8D9DDF1-6C6B-4B3A-995B-E36C79BF196D}" type="parTrans" cxnId="{2B428D2C-CADD-4C63-A8B2-E58E1EAACD66}">
      <dgm:prSet/>
      <dgm:spPr/>
      <dgm:t>
        <a:bodyPr/>
        <a:lstStyle/>
        <a:p>
          <a:endParaRPr lang="ru-RU"/>
        </a:p>
      </dgm:t>
    </dgm:pt>
    <dgm:pt modelId="{A233F030-6E5A-4FD4-AC4E-58B0E8C2E46D}" type="sibTrans" cxnId="{2B428D2C-CADD-4C63-A8B2-E58E1EAACD66}">
      <dgm:prSet/>
      <dgm:spPr/>
      <dgm:t>
        <a:bodyPr/>
        <a:lstStyle/>
        <a:p>
          <a:endParaRPr lang="ru-RU"/>
        </a:p>
      </dgm:t>
    </dgm:pt>
    <dgm:pt modelId="{7DF19F50-F2ED-4F40-A336-BC1E7F397EF7}" type="pres">
      <dgm:prSet presAssocID="{E4B6A7AB-D644-40D4-BA8A-70577B9B99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BB85F4E-A083-44FA-B6CA-D5AD99FC034D}" type="pres">
      <dgm:prSet presAssocID="{EBB6A0E2-13DF-431B-92F1-747EC6E11E80}" presName="thickLine" presStyleLbl="alignNode1" presStyleIdx="0" presStyleCnt="1"/>
      <dgm:spPr/>
    </dgm:pt>
    <dgm:pt modelId="{B76248AE-267F-44F6-A243-99298A181B82}" type="pres">
      <dgm:prSet presAssocID="{EBB6A0E2-13DF-431B-92F1-747EC6E11E80}" presName="horz1" presStyleCnt="0"/>
      <dgm:spPr/>
    </dgm:pt>
    <dgm:pt modelId="{5FAA0341-4DF8-4924-96FA-0BEB03E4BB9E}" type="pres">
      <dgm:prSet presAssocID="{EBB6A0E2-13DF-431B-92F1-747EC6E11E80}" presName="tx1" presStyleLbl="revTx" presStyleIdx="0" presStyleCnt="6"/>
      <dgm:spPr/>
      <dgm:t>
        <a:bodyPr/>
        <a:lstStyle/>
        <a:p>
          <a:endParaRPr lang="ru-RU"/>
        </a:p>
      </dgm:t>
    </dgm:pt>
    <dgm:pt modelId="{0F010AEC-C0EA-43B2-9259-E0E0720171C8}" type="pres">
      <dgm:prSet presAssocID="{EBB6A0E2-13DF-431B-92F1-747EC6E11E80}" presName="vert1" presStyleCnt="0"/>
      <dgm:spPr/>
    </dgm:pt>
    <dgm:pt modelId="{F1E9313C-ECBA-4FFE-ABB6-A7D7BF64B317}" type="pres">
      <dgm:prSet presAssocID="{D84DF73C-253E-4C0B-913C-29D24C5C6BAE}" presName="vertSpace2a" presStyleCnt="0"/>
      <dgm:spPr/>
    </dgm:pt>
    <dgm:pt modelId="{676ADFC7-2C8B-4C6F-BB65-5D0F287C59C6}" type="pres">
      <dgm:prSet presAssocID="{D84DF73C-253E-4C0B-913C-29D24C5C6BAE}" presName="horz2" presStyleCnt="0"/>
      <dgm:spPr/>
    </dgm:pt>
    <dgm:pt modelId="{54BEDD25-FDA3-4314-B2F5-3055E3BDA19D}" type="pres">
      <dgm:prSet presAssocID="{D84DF73C-253E-4C0B-913C-29D24C5C6BAE}" presName="horzSpace2" presStyleCnt="0"/>
      <dgm:spPr/>
    </dgm:pt>
    <dgm:pt modelId="{1BB85C4B-8BB0-40AD-AB10-F7DD98672B32}" type="pres">
      <dgm:prSet presAssocID="{D84DF73C-253E-4C0B-913C-29D24C5C6BAE}" presName="tx2" presStyleLbl="revTx" presStyleIdx="1" presStyleCnt="6" custScaleY="47539"/>
      <dgm:spPr/>
      <dgm:t>
        <a:bodyPr/>
        <a:lstStyle/>
        <a:p>
          <a:endParaRPr lang="ru-RU"/>
        </a:p>
      </dgm:t>
    </dgm:pt>
    <dgm:pt modelId="{4BC9F5D9-5A39-452E-BF86-71A7F0DD1922}" type="pres">
      <dgm:prSet presAssocID="{D84DF73C-253E-4C0B-913C-29D24C5C6BAE}" presName="vert2" presStyleCnt="0"/>
      <dgm:spPr/>
    </dgm:pt>
    <dgm:pt modelId="{9F427C08-9852-4D85-9F58-9FA2B8063F42}" type="pres">
      <dgm:prSet presAssocID="{D84DF73C-253E-4C0B-913C-29D24C5C6BAE}" presName="thinLine2b" presStyleLbl="callout" presStyleIdx="0" presStyleCnt="5"/>
      <dgm:spPr/>
    </dgm:pt>
    <dgm:pt modelId="{419176B4-A386-4A4A-ACC3-127C65DB6273}" type="pres">
      <dgm:prSet presAssocID="{D84DF73C-253E-4C0B-913C-29D24C5C6BAE}" presName="vertSpace2b" presStyleCnt="0"/>
      <dgm:spPr/>
    </dgm:pt>
    <dgm:pt modelId="{55CB2F57-D5B5-4DFE-A9BA-CF49DB94AD40}" type="pres">
      <dgm:prSet presAssocID="{47BB22AB-88E9-43A8-8452-EBB000747D80}" presName="horz2" presStyleCnt="0"/>
      <dgm:spPr/>
    </dgm:pt>
    <dgm:pt modelId="{247E49B0-2995-4984-AB6C-101FAE8C7C3E}" type="pres">
      <dgm:prSet presAssocID="{47BB22AB-88E9-43A8-8452-EBB000747D80}" presName="horzSpace2" presStyleCnt="0"/>
      <dgm:spPr/>
    </dgm:pt>
    <dgm:pt modelId="{E1D5924E-435F-42C3-967E-0444FDF3F881}" type="pres">
      <dgm:prSet presAssocID="{47BB22AB-88E9-43A8-8452-EBB000747D80}" presName="tx2" presStyleLbl="revTx" presStyleIdx="2" presStyleCnt="6" custScaleY="40279"/>
      <dgm:spPr/>
      <dgm:t>
        <a:bodyPr/>
        <a:lstStyle/>
        <a:p>
          <a:endParaRPr lang="ru-RU"/>
        </a:p>
      </dgm:t>
    </dgm:pt>
    <dgm:pt modelId="{A1C57CD7-37E4-42E9-B6F6-04B1FD2D2E9D}" type="pres">
      <dgm:prSet presAssocID="{47BB22AB-88E9-43A8-8452-EBB000747D80}" presName="vert2" presStyleCnt="0"/>
      <dgm:spPr/>
    </dgm:pt>
    <dgm:pt modelId="{40CFA1BF-A53A-469F-8198-A96794FC0680}" type="pres">
      <dgm:prSet presAssocID="{47BB22AB-88E9-43A8-8452-EBB000747D80}" presName="thinLine2b" presStyleLbl="callout" presStyleIdx="1" presStyleCnt="5"/>
      <dgm:spPr/>
    </dgm:pt>
    <dgm:pt modelId="{7D4AE749-7E64-4797-A205-2DE80673C732}" type="pres">
      <dgm:prSet presAssocID="{47BB22AB-88E9-43A8-8452-EBB000747D80}" presName="vertSpace2b" presStyleCnt="0"/>
      <dgm:spPr/>
    </dgm:pt>
    <dgm:pt modelId="{CD5F3150-8C87-492F-8FFC-2A93BF58C086}" type="pres">
      <dgm:prSet presAssocID="{4C18A75D-085A-41DA-80CB-F9DA77021C4E}" presName="horz2" presStyleCnt="0"/>
      <dgm:spPr/>
    </dgm:pt>
    <dgm:pt modelId="{83ADA512-7AE3-4954-AF38-C05583793785}" type="pres">
      <dgm:prSet presAssocID="{4C18A75D-085A-41DA-80CB-F9DA77021C4E}" presName="horzSpace2" presStyleCnt="0"/>
      <dgm:spPr/>
    </dgm:pt>
    <dgm:pt modelId="{351EF096-5070-40FF-8418-E2F6142B1803}" type="pres">
      <dgm:prSet presAssocID="{4C18A75D-085A-41DA-80CB-F9DA77021C4E}" presName="tx2" presStyleLbl="revTx" presStyleIdx="3" presStyleCnt="6" custScaleY="47928"/>
      <dgm:spPr/>
      <dgm:t>
        <a:bodyPr/>
        <a:lstStyle/>
        <a:p>
          <a:endParaRPr lang="ru-RU"/>
        </a:p>
      </dgm:t>
    </dgm:pt>
    <dgm:pt modelId="{569D1426-6E3E-4549-8FE0-26FE89E3C75B}" type="pres">
      <dgm:prSet presAssocID="{4C18A75D-085A-41DA-80CB-F9DA77021C4E}" presName="vert2" presStyleCnt="0"/>
      <dgm:spPr/>
    </dgm:pt>
    <dgm:pt modelId="{70823C5E-6ECE-4457-AE15-5F07E916E92C}" type="pres">
      <dgm:prSet presAssocID="{4C18A75D-085A-41DA-80CB-F9DA77021C4E}" presName="thinLine2b" presStyleLbl="callout" presStyleIdx="2" presStyleCnt="5"/>
      <dgm:spPr/>
    </dgm:pt>
    <dgm:pt modelId="{E9C407FE-796A-4077-9DF4-BF65FA549901}" type="pres">
      <dgm:prSet presAssocID="{4C18A75D-085A-41DA-80CB-F9DA77021C4E}" presName="vertSpace2b" presStyleCnt="0"/>
      <dgm:spPr/>
    </dgm:pt>
    <dgm:pt modelId="{F04FE860-0079-4051-9F06-013F7ED5E9FB}" type="pres">
      <dgm:prSet presAssocID="{5CAA4B69-0213-43D6-8BB9-D7216C1DB9A4}" presName="horz2" presStyleCnt="0"/>
      <dgm:spPr/>
    </dgm:pt>
    <dgm:pt modelId="{6F36A536-41D3-4505-9A51-B2AD5E344E51}" type="pres">
      <dgm:prSet presAssocID="{5CAA4B69-0213-43D6-8BB9-D7216C1DB9A4}" presName="horzSpace2" presStyleCnt="0"/>
      <dgm:spPr/>
    </dgm:pt>
    <dgm:pt modelId="{3ED94160-3D1C-45C7-9B44-15B7A8DE1753}" type="pres">
      <dgm:prSet presAssocID="{5CAA4B69-0213-43D6-8BB9-D7216C1DB9A4}" presName="tx2" presStyleLbl="revTx" presStyleIdx="4" presStyleCnt="6" custScaleY="49436"/>
      <dgm:spPr/>
      <dgm:t>
        <a:bodyPr/>
        <a:lstStyle/>
        <a:p>
          <a:endParaRPr lang="ru-RU"/>
        </a:p>
      </dgm:t>
    </dgm:pt>
    <dgm:pt modelId="{E8EAEC33-CA4A-488A-94A5-15CE807A9861}" type="pres">
      <dgm:prSet presAssocID="{5CAA4B69-0213-43D6-8BB9-D7216C1DB9A4}" presName="vert2" presStyleCnt="0"/>
      <dgm:spPr/>
    </dgm:pt>
    <dgm:pt modelId="{CB333468-51F0-4073-A483-9704BDE709D1}" type="pres">
      <dgm:prSet presAssocID="{5CAA4B69-0213-43D6-8BB9-D7216C1DB9A4}" presName="thinLine2b" presStyleLbl="callout" presStyleIdx="3" presStyleCnt="5"/>
      <dgm:spPr/>
    </dgm:pt>
    <dgm:pt modelId="{EFD5D510-4E20-4686-B999-661AD77FFDA9}" type="pres">
      <dgm:prSet presAssocID="{5CAA4B69-0213-43D6-8BB9-D7216C1DB9A4}" presName="vertSpace2b" presStyleCnt="0"/>
      <dgm:spPr/>
    </dgm:pt>
    <dgm:pt modelId="{9F6DE4A8-78AF-43CA-8B83-65B232C9C72D}" type="pres">
      <dgm:prSet presAssocID="{F6EDB9FA-F668-4B85-9785-459DBFBD0CA3}" presName="horz2" presStyleCnt="0"/>
      <dgm:spPr/>
    </dgm:pt>
    <dgm:pt modelId="{3AADEAC7-274F-4759-B475-D1D7CCEF75D6}" type="pres">
      <dgm:prSet presAssocID="{F6EDB9FA-F668-4B85-9785-459DBFBD0CA3}" presName="horzSpace2" presStyleCnt="0"/>
      <dgm:spPr/>
    </dgm:pt>
    <dgm:pt modelId="{065AC1F1-64FB-4B5E-A8BB-60FD1391A86A}" type="pres">
      <dgm:prSet presAssocID="{F6EDB9FA-F668-4B85-9785-459DBFBD0CA3}" presName="tx2" presStyleLbl="revTx" presStyleIdx="5" presStyleCnt="6" custScaleY="55154"/>
      <dgm:spPr/>
      <dgm:t>
        <a:bodyPr/>
        <a:lstStyle/>
        <a:p>
          <a:endParaRPr lang="ru-RU"/>
        </a:p>
      </dgm:t>
    </dgm:pt>
    <dgm:pt modelId="{427FC7C3-37E8-42D3-96E0-9FE0F85F3582}" type="pres">
      <dgm:prSet presAssocID="{F6EDB9FA-F668-4B85-9785-459DBFBD0CA3}" presName="vert2" presStyleCnt="0"/>
      <dgm:spPr/>
    </dgm:pt>
    <dgm:pt modelId="{40857D14-71FE-4171-B52A-19BFFCCDECBA}" type="pres">
      <dgm:prSet presAssocID="{F6EDB9FA-F668-4B85-9785-459DBFBD0CA3}" presName="thinLine2b" presStyleLbl="callout" presStyleIdx="4" presStyleCnt="5"/>
      <dgm:spPr/>
    </dgm:pt>
    <dgm:pt modelId="{09BA4B72-E091-49B6-98F4-CBDBBC894D9F}" type="pres">
      <dgm:prSet presAssocID="{F6EDB9FA-F668-4B85-9785-459DBFBD0CA3}" presName="vertSpace2b" presStyleCnt="0"/>
      <dgm:spPr/>
    </dgm:pt>
  </dgm:ptLst>
  <dgm:cxnLst>
    <dgm:cxn modelId="{B13E5583-03A6-4185-8EC1-096FCF218711}" type="presOf" srcId="{EBB6A0E2-13DF-431B-92F1-747EC6E11E80}" destId="{5FAA0341-4DF8-4924-96FA-0BEB03E4BB9E}" srcOrd="0" destOrd="0" presId="urn:microsoft.com/office/officeart/2008/layout/LinedList"/>
    <dgm:cxn modelId="{57536E95-C509-476C-A23A-C779F443BE81}" srcId="{EBB6A0E2-13DF-431B-92F1-747EC6E11E80}" destId="{F6EDB9FA-F668-4B85-9785-459DBFBD0CA3}" srcOrd="4" destOrd="0" parTransId="{A31DEC37-4834-4197-BF0F-8F43038B104A}" sibTransId="{14D16D43-D1D1-4AB2-83DC-D20A6F3E4882}"/>
    <dgm:cxn modelId="{B2B6085C-5FA8-41C2-B4D3-9BE54B50B89E}" type="presOf" srcId="{4C18A75D-085A-41DA-80CB-F9DA77021C4E}" destId="{351EF096-5070-40FF-8418-E2F6142B1803}" srcOrd="0" destOrd="0" presId="urn:microsoft.com/office/officeart/2008/layout/LinedList"/>
    <dgm:cxn modelId="{D374A59A-9338-4F67-A9D8-912A9FBDD391}" type="presOf" srcId="{F6EDB9FA-F668-4B85-9785-459DBFBD0CA3}" destId="{065AC1F1-64FB-4B5E-A8BB-60FD1391A86A}" srcOrd="0" destOrd="0" presId="urn:microsoft.com/office/officeart/2008/layout/LinedList"/>
    <dgm:cxn modelId="{4DBFB26D-75CD-4A79-8EFD-3149B32F7546}" srcId="{EBB6A0E2-13DF-431B-92F1-747EC6E11E80}" destId="{D84DF73C-253E-4C0B-913C-29D24C5C6BAE}" srcOrd="0" destOrd="0" parTransId="{CC8AEBA1-959C-49A7-9B7C-A737028FBD5E}" sibTransId="{23BA5AB6-108C-427D-AE81-096AE9111453}"/>
    <dgm:cxn modelId="{38531D54-B25F-4FD2-82AB-2B51621228A4}" srcId="{E4B6A7AB-D644-40D4-BA8A-70577B9B997C}" destId="{EBB6A0E2-13DF-431B-92F1-747EC6E11E80}" srcOrd="0" destOrd="0" parTransId="{2C0CAFC6-A9FB-4BEA-83DC-9663F1AD5ABA}" sibTransId="{64BA6B48-F183-484D-9343-ED32D2FB46B2}"/>
    <dgm:cxn modelId="{2B428D2C-CADD-4C63-A8B2-E58E1EAACD66}" srcId="{EBB6A0E2-13DF-431B-92F1-747EC6E11E80}" destId="{5CAA4B69-0213-43D6-8BB9-D7216C1DB9A4}" srcOrd="3" destOrd="0" parTransId="{B8D9DDF1-6C6B-4B3A-995B-E36C79BF196D}" sibTransId="{A233F030-6E5A-4FD4-AC4E-58B0E8C2E46D}"/>
    <dgm:cxn modelId="{0E4DB03A-D12E-497E-926B-60AA50DC0B77}" srcId="{EBB6A0E2-13DF-431B-92F1-747EC6E11E80}" destId="{47BB22AB-88E9-43A8-8452-EBB000747D80}" srcOrd="1" destOrd="0" parTransId="{CEC3FCFA-753B-4389-B720-7FA73F14FEE3}" sibTransId="{47B0E857-3549-404B-B882-2C47E41AF388}"/>
    <dgm:cxn modelId="{7CF499D5-F4C7-4E78-A7AE-7B59B2341E77}" type="presOf" srcId="{D84DF73C-253E-4C0B-913C-29D24C5C6BAE}" destId="{1BB85C4B-8BB0-40AD-AB10-F7DD98672B32}" srcOrd="0" destOrd="0" presId="urn:microsoft.com/office/officeart/2008/layout/LinedList"/>
    <dgm:cxn modelId="{FD7972AC-D28A-4E0D-9A2B-DE587F42F079}" type="presOf" srcId="{5CAA4B69-0213-43D6-8BB9-D7216C1DB9A4}" destId="{3ED94160-3D1C-45C7-9B44-15B7A8DE1753}" srcOrd="0" destOrd="0" presId="urn:microsoft.com/office/officeart/2008/layout/LinedList"/>
    <dgm:cxn modelId="{4D6875F2-7E41-4579-9F24-BFE98F753EBF}" type="presOf" srcId="{47BB22AB-88E9-43A8-8452-EBB000747D80}" destId="{E1D5924E-435F-42C3-967E-0444FDF3F881}" srcOrd="0" destOrd="0" presId="urn:microsoft.com/office/officeart/2008/layout/LinedList"/>
    <dgm:cxn modelId="{17534781-08B3-41DC-8F17-65A284183A60}" type="presOf" srcId="{E4B6A7AB-D644-40D4-BA8A-70577B9B997C}" destId="{7DF19F50-F2ED-4F40-A336-BC1E7F397EF7}" srcOrd="0" destOrd="0" presId="urn:microsoft.com/office/officeart/2008/layout/LinedList"/>
    <dgm:cxn modelId="{FE7BFF2D-7567-402B-AE71-2D243A250563}" srcId="{EBB6A0E2-13DF-431B-92F1-747EC6E11E80}" destId="{4C18A75D-085A-41DA-80CB-F9DA77021C4E}" srcOrd="2" destOrd="0" parTransId="{65F07842-57FA-4F8A-BFF2-492B97B2BAE9}" sibTransId="{7E3FE9DA-6819-4A3D-AD48-82021CD04B95}"/>
    <dgm:cxn modelId="{86187984-C1B6-4F96-816C-CBC5F2D01F6B}" type="presParOf" srcId="{7DF19F50-F2ED-4F40-A336-BC1E7F397EF7}" destId="{ABB85F4E-A083-44FA-B6CA-D5AD99FC034D}" srcOrd="0" destOrd="0" presId="urn:microsoft.com/office/officeart/2008/layout/LinedList"/>
    <dgm:cxn modelId="{25E86B2A-F8ED-4E9A-9A8B-D080C6F2DE44}" type="presParOf" srcId="{7DF19F50-F2ED-4F40-A336-BC1E7F397EF7}" destId="{B76248AE-267F-44F6-A243-99298A181B82}" srcOrd="1" destOrd="0" presId="urn:microsoft.com/office/officeart/2008/layout/LinedList"/>
    <dgm:cxn modelId="{D6DC1D44-9628-4974-AD0C-649423B49651}" type="presParOf" srcId="{B76248AE-267F-44F6-A243-99298A181B82}" destId="{5FAA0341-4DF8-4924-96FA-0BEB03E4BB9E}" srcOrd="0" destOrd="0" presId="urn:microsoft.com/office/officeart/2008/layout/LinedList"/>
    <dgm:cxn modelId="{107B0833-D211-4AD6-AF1F-E3F7E53A53DD}" type="presParOf" srcId="{B76248AE-267F-44F6-A243-99298A181B82}" destId="{0F010AEC-C0EA-43B2-9259-E0E0720171C8}" srcOrd="1" destOrd="0" presId="urn:microsoft.com/office/officeart/2008/layout/LinedList"/>
    <dgm:cxn modelId="{1AAE08C5-29B7-4213-A7C5-BAB109A75A69}" type="presParOf" srcId="{0F010AEC-C0EA-43B2-9259-E0E0720171C8}" destId="{F1E9313C-ECBA-4FFE-ABB6-A7D7BF64B317}" srcOrd="0" destOrd="0" presId="urn:microsoft.com/office/officeart/2008/layout/LinedList"/>
    <dgm:cxn modelId="{886CCE3E-6D1A-4320-855D-7C054E1B744E}" type="presParOf" srcId="{0F010AEC-C0EA-43B2-9259-E0E0720171C8}" destId="{676ADFC7-2C8B-4C6F-BB65-5D0F287C59C6}" srcOrd="1" destOrd="0" presId="urn:microsoft.com/office/officeart/2008/layout/LinedList"/>
    <dgm:cxn modelId="{DD142E1C-C473-46EB-B0E8-A970730AF5C2}" type="presParOf" srcId="{676ADFC7-2C8B-4C6F-BB65-5D0F287C59C6}" destId="{54BEDD25-FDA3-4314-B2F5-3055E3BDA19D}" srcOrd="0" destOrd="0" presId="urn:microsoft.com/office/officeart/2008/layout/LinedList"/>
    <dgm:cxn modelId="{C125A24E-8D78-4B5D-97D9-B5A3E7630358}" type="presParOf" srcId="{676ADFC7-2C8B-4C6F-BB65-5D0F287C59C6}" destId="{1BB85C4B-8BB0-40AD-AB10-F7DD98672B32}" srcOrd="1" destOrd="0" presId="urn:microsoft.com/office/officeart/2008/layout/LinedList"/>
    <dgm:cxn modelId="{520FCA00-10CE-464A-8F32-2BC18E306BC2}" type="presParOf" srcId="{676ADFC7-2C8B-4C6F-BB65-5D0F287C59C6}" destId="{4BC9F5D9-5A39-452E-BF86-71A7F0DD1922}" srcOrd="2" destOrd="0" presId="urn:microsoft.com/office/officeart/2008/layout/LinedList"/>
    <dgm:cxn modelId="{7C8EE952-112B-4B71-B185-C402E4656308}" type="presParOf" srcId="{0F010AEC-C0EA-43B2-9259-E0E0720171C8}" destId="{9F427C08-9852-4D85-9F58-9FA2B8063F42}" srcOrd="2" destOrd="0" presId="urn:microsoft.com/office/officeart/2008/layout/LinedList"/>
    <dgm:cxn modelId="{08DA6980-DC4F-465B-84CF-77FADA4EF09C}" type="presParOf" srcId="{0F010AEC-C0EA-43B2-9259-E0E0720171C8}" destId="{419176B4-A386-4A4A-ACC3-127C65DB6273}" srcOrd="3" destOrd="0" presId="urn:microsoft.com/office/officeart/2008/layout/LinedList"/>
    <dgm:cxn modelId="{1DE4AA53-17A7-4C16-9E18-A19F8E3499F4}" type="presParOf" srcId="{0F010AEC-C0EA-43B2-9259-E0E0720171C8}" destId="{55CB2F57-D5B5-4DFE-A9BA-CF49DB94AD40}" srcOrd="4" destOrd="0" presId="urn:microsoft.com/office/officeart/2008/layout/LinedList"/>
    <dgm:cxn modelId="{52AD53DD-14B4-469F-A689-ADCD11596AD9}" type="presParOf" srcId="{55CB2F57-D5B5-4DFE-A9BA-CF49DB94AD40}" destId="{247E49B0-2995-4984-AB6C-101FAE8C7C3E}" srcOrd="0" destOrd="0" presId="urn:microsoft.com/office/officeart/2008/layout/LinedList"/>
    <dgm:cxn modelId="{0720F733-AB60-45B0-9416-712AB43BD5A9}" type="presParOf" srcId="{55CB2F57-D5B5-4DFE-A9BA-CF49DB94AD40}" destId="{E1D5924E-435F-42C3-967E-0444FDF3F881}" srcOrd="1" destOrd="0" presId="urn:microsoft.com/office/officeart/2008/layout/LinedList"/>
    <dgm:cxn modelId="{4195B764-7F18-4938-BD11-AB4F0991E69C}" type="presParOf" srcId="{55CB2F57-D5B5-4DFE-A9BA-CF49DB94AD40}" destId="{A1C57CD7-37E4-42E9-B6F6-04B1FD2D2E9D}" srcOrd="2" destOrd="0" presId="urn:microsoft.com/office/officeart/2008/layout/LinedList"/>
    <dgm:cxn modelId="{E005E89A-DFC7-4EC0-B4A6-911BB02D587B}" type="presParOf" srcId="{0F010AEC-C0EA-43B2-9259-E0E0720171C8}" destId="{40CFA1BF-A53A-469F-8198-A96794FC0680}" srcOrd="5" destOrd="0" presId="urn:microsoft.com/office/officeart/2008/layout/LinedList"/>
    <dgm:cxn modelId="{4E18858B-E402-4C3B-AF63-066EFCCA556B}" type="presParOf" srcId="{0F010AEC-C0EA-43B2-9259-E0E0720171C8}" destId="{7D4AE749-7E64-4797-A205-2DE80673C732}" srcOrd="6" destOrd="0" presId="urn:microsoft.com/office/officeart/2008/layout/LinedList"/>
    <dgm:cxn modelId="{032C3B04-6E8B-4B75-ABFE-E147391E7D43}" type="presParOf" srcId="{0F010AEC-C0EA-43B2-9259-E0E0720171C8}" destId="{CD5F3150-8C87-492F-8FFC-2A93BF58C086}" srcOrd="7" destOrd="0" presId="urn:microsoft.com/office/officeart/2008/layout/LinedList"/>
    <dgm:cxn modelId="{CD631FCB-AD3A-40C5-A168-1F1C50139E7A}" type="presParOf" srcId="{CD5F3150-8C87-492F-8FFC-2A93BF58C086}" destId="{83ADA512-7AE3-4954-AF38-C05583793785}" srcOrd="0" destOrd="0" presId="urn:microsoft.com/office/officeart/2008/layout/LinedList"/>
    <dgm:cxn modelId="{2FE1F49E-3C7F-4540-B21D-8B5EA4423E76}" type="presParOf" srcId="{CD5F3150-8C87-492F-8FFC-2A93BF58C086}" destId="{351EF096-5070-40FF-8418-E2F6142B1803}" srcOrd="1" destOrd="0" presId="urn:microsoft.com/office/officeart/2008/layout/LinedList"/>
    <dgm:cxn modelId="{43AADC85-A038-4C3B-99E3-FF5BFF52044D}" type="presParOf" srcId="{CD5F3150-8C87-492F-8FFC-2A93BF58C086}" destId="{569D1426-6E3E-4549-8FE0-26FE89E3C75B}" srcOrd="2" destOrd="0" presId="urn:microsoft.com/office/officeart/2008/layout/LinedList"/>
    <dgm:cxn modelId="{EDF619AE-E2B0-48CE-BCE5-6173EF92CA87}" type="presParOf" srcId="{0F010AEC-C0EA-43B2-9259-E0E0720171C8}" destId="{70823C5E-6ECE-4457-AE15-5F07E916E92C}" srcOrd="8" destOrd="0" presId="urn:microsoft.com/office/officeart/2008/layout/LinedList"/>
    <dgm:cxn modelId="{F5EE5CEA-6963-4CC9-9604-A4D5869F85B3}" type="presParOf" srcId="{0F010AEC-C0EA-43B2-9259-E0E0720171C8}" destId="{E9C407FE-796A-4077-9DF4-BF65FA549901}" srcOrd="9" destOrd="0" presId="urn:microsoft.com/office/officeart/2008/layout/LinedList"/>
    <dgm:cxn modelId="{892F495E-B72A-412F-92A1-FAD269EEF549}" type="presParOf" srcId="{0F010AEC-C0EA-43B2-9259-E0E0720171C8}" destId="{F04FE860-0079-4051-9F06-013F7ED5E9FB}" srcOrd="10" destOrd="0" presId="urn:microsoft.com/office/officeart/2008/layout/LinedList"/>
    <dgm:cxn modelId="{257376A2-964F-45BB-90E4-B23399DFB7DC}" type="presParOf" srcId="{F04FE860-0079-4051-9F06-013F7ED5E9FB}" destId="{6F36A536-41D3-4505-9A51-B2AD5E344E51}" srcOrd="0" destOrd="0" presId="urn:microsoft.com/office/officeart/2008/layout/LinedList"/>
    <dgm:cxn modelId="{23EBDC7C-F1A9-47DE-8453-12D696BCCA83}" type="presParOf" srcId="{F04FE860-0079-4051-9F06-013F7ED5E9FB}" destId="{3ED94160-3D1C-45C7-9B44-15B7A8DE1753}" srcOrd="1" destOrd="0" presId="urn:microsoft.com/office/officeart/2008/layout/LinedList"/>
    <dgm:cxn modelId="{5F4F99F5-8FAF-44BA-9F20-2602E4076380}" type="presParOf" srcId="{F04FE860-0079-4051-9F06-013F7ED5E9FB}" destId="{E8EAEC33-CA4A-488A-94A5-15CE807A9861}" srcOrd="2" destOrd="0" presId="urn:microsoft.com/office/officeart/2008/layout/LinedList"/>
    <dgm:cxn modelId="{E1228284-3A60-4ED4-BE1E-1B0188A056F2}" type="presParOf" srcId="{0F010AEC-C0EA-43B2-9259-E0E0720171C8}" destId="{CB333468-51F0-4073-A483-9704BDE709D1}" srcOrd="11" destOrd="0" presId="urn:microsoft.com/office/officeart/2008/layout/LinedList"/>
    <dgm:cxn modelId="{B62ACCAC-2F89-402F-8F98-49879AEEB402}" type="presParOf" srcId="{0F010AEC-C0EA-43B2-9259-E0E0720171C8}" destId="{EFD5D510-4E20-4686-B999-661AD77FFDA9}" srcOrd="12" destOrd="0" presId="urn:microsoft.com/office/officeart/2008/layout/LinedList"/>
    <dgm:cxn modelId="{AC52351E-A329-43B7-9C5C-7AC113A53114}" type="presParOf" srcId="{0F010AEC-C0EA-43B2-9259-E0E0720171C8}" destId="{9F6DE4A8-78AF-43CA-8B83-65B232C9C72D}" srcOrd="13" destOrd="0" presId="urn:microsoft.com/office/officeart/2008/layout/LinedList"/>
    <dgm:cxn modelId="{4FBE0810-7C32-438F-95CD-DD1B3291CEF2}" type="presParOf" srcId="{9F6DE4A8-78AF-43CA-8B83-65B232C9C72D}" destId="{3AADEAC7-274F-4759-B475-D1D7CCEF75D6}" srcOrd="0" destOrd="0" presId="urn:microsoft.com/office/officeart/2008/layout/LinedList"/>
    <dgm:cxn modelId="{E0B4EDCF-CBA8-4147-BD6E-5E97A159B5C8}" type="presParOf" srcId="{9F6DE4A8-78AF-43CA-8B83-65B232C9C72D}" destId="{065AC1F1-64FB-4B5E-A8BB-60FD1391A86A}" srcOrd="1" destOrd="0" presId="urn:microsoft.com/office/officeart/2008/layout/LinedList"/>
    <dgm:cxn modelId="{92348BF6-4CC2-48AD-81EC-1F3C5F3F52A9}" type="presParOf" srcId="{9F6DE4A8-78AF-43CA-8B83-65B232C9C72D}" destId="{427FC7C3-37E8-42D3-96E0-9FE0F85F3582}" srcOrd="2" destOrd="0" presId="urn:microsoft.com/office/officeart/2008/layout/LinedList"/>
    <dgm:cxn modelId="{7CD94269-1993-4547-BB7D-7BD44AE900B0}" type="presParOf" srcId="{0F010AEC-C0EA-43B2-9259-E0E0720171C8}" destId="{40857D14-71FE-4171-B52A-19BFFCCDECBA}" srcOrd="14" destOrd="0" presId="urn:microsoft.com/office/officeart/2008/layout/LinedList"/>
    <dgm:cxn modelId="{C27ED3CD-724F-4FD0-8AAB-D1FB2FD52C51}" type="presParOf" srcId="{0F010AEC-C0EA-43B2-9259-E0E0720171C8}" destId="{09BA4B72-E091-49B6-98F4-CBDBBC894D9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8CDFAF-CB82-4736-A5D7-B6455794B80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D6E6EDF-ED75-4D91-BF25-1CAFD7C6E4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Дополнительное образование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90A1C81B-FB37-4BA1-B047-B56EB7285F06}" type="parTrans" cxnId="{C0789631-774E-4377-94BA-40D8209C195C}">
      <dgm:prSet/>
      <dgm:spPr/>
      <dgm:t>
        <a:bodyPr/>
        <a:lstStyle/>
        <a:p>
          <a:endParaRPr lang="ru-RU"/>
        </a:p>
      </dgm:t>
    </dgm:pt>
    <dgm:pt modelId="{0F4BB6A9-D616-401F-979A-957FB40CE26B}" type="sibTrans" cxnId="{C0789631-774E-4377-94BA-40D8209C195C}">
      <dgm:prSet/>
      <dgm:spPr/>
      <dgm:t>
        <a:bodyPr/>
        <a:lstStyle/>
        <a:p>
          <a:endParaRPr lang="ru-RU"/>
        </a:p>
      </dgm:t>
    </dgm:pt>
    <dgm:pt modelId="{72206156-9345-4AE7-B3D8-F1434400774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Внеурочная деятельность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12843538-28DB-4E93-9C15-EC91FDD1414B}" type="parTrans" cxnId="{AE6093D3-CC29-4583-B924-952FCF06552F}">
      <dgm:prSet/>
      <dgm:spPr/>
      <dgm:t>
        <a:bodyPr/>
        <a:lstStyle/>
        <a:p>
          <a:endParaRPr lang="ru-RU"/>
        </a:p>
      </dgm:t>
    </dgm:pt>
    <dgm:pt modelId="{7FBD75CD-1D57-4CC7-9B47-92C66B97CF4B}" type="sibTrans" cxnId="{AE6093D3-CC29-4583-B924-952FCF06552F}">
      <dgm:prSet/>
      <dgm:spPr/>
      <dgm:t>
        <a:bodyPr/>
        <a:lstStyle/>
        <a:p>
          <a:endParaRPr lang="ru-RU"/>
        </a:p>
      </dgm:t>
    </dgm:pt>
    <dgm:pt modelId="{851927A1-0E52-4601-A3B9-7F3DB9B5E46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Досуговая деятельность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D0088C6B-C4BB-423B-88E4-9657DD25F7CB}" type="parTrans" cxnId="{29587769-332A-42A2-AB0B-B4E881ED3F22}">
      <dgm:prSet/>
      <dgm:spPr/>
      <dgm:t>
        <a:bodyPr/>
        <a:lstStyle/>
        <a:p>
          <a:endParaRPr lang="ru-RU"/>
        </a:p>
      </dgm:t>
    </dgm:pt>
    <dgm:pt modelId="{7F471282-4AD3-4EE0-AE26-F0A4B88ED93B}" type="sibTrans" cxnId="{29587769-332A-42A2-AB0B-B4E881ED3F22}">
      <dgm:prSet/>
      <dgm:spPr/>
      <dgm:t>
        <a:bodyPr/>
        <a:lstStyle/>
        <a:p>
          <a:endParaRPr lang="ru-RU"/>
        </a:p>
      </dgm:t>
    </dgm:pt>
    <dgm:pt modelId="{D791F85F-B0C2-43C7-9329-3460DC880768}" type="pres">
      <dgm:prSet presAssocID="{BA8CDFAF-CB82-4736-A5D7-B6455794B80A}" presName="compositeShape" presStyleCnt="0">
        <dgm:presLayoutVars>
          <dgm:dir/>
          <dgm:resizeHandles/>
        </dgm:presLayoutVars>
      </dgm:prSet>
      <dgm:spPr/>
    </dgm:pt>
    <dgm:pt modelId="{40D2D428-7657-4463-A7BD-474E9A520CDC}" type="pres">
      <dgm:prSet presAssocID="{BA8CDFAF-CB82-4736-A5D7-B6455794B80A}" presName="pyramid" presStyleLbl="node1" presStyleIdx="0" presStyleCnt="1" custScaleX="117595"/>
      <dgm:spPr/>
    </dgm:pt>
    <dgm:pt modelId="{57CAF071-9634-4B4A-BF63-7E08D5D2BDCE}" type="pres">
      <dgm:prSet presAssocID="{BA8CDFAF-CB82-4736-A5D7-B6455794B80A}" presName="theList" presStyleCnt="0"/>
      <dgm:spPr/>
    </dgm:pt>
    <dgm:pt modelId="{7F0E65F5-BC99-4853-8840-4BD98A3A2084}" type="pres">
      <dgm:prSet presAssocID="{9D6E6EDF-ED75-4D91-BF25-1CAFD7C6E497}" presName="aNode" presStyleLbl="fgAcc1" presStyleIdx="0" presStyleCnt="3">
        <dgm:presLayoutVars>
          <dgm:bulletEnabled val="1"/>
        </dgm:presLayoutVars>
      </dgm:prSet>
      <dgm:spPr/>
    </dgm:pt>
    <dgm:pt modelId="{472AD42E-C980-45EC-B0E1-2FE87BE3F6D5}" type="pres">
      <dgm:prSet presAssocID="{9D6E6EDF-ED75-4D91-BF25-1CAFD7C6E497}" presName="aSpace" presStyleCnt="0"/>
      <dgm:spPr/>
    </dgm:pt>
    <dgm:pt modelId="{37CE0FBF-FE42-4B37-AC59-AA5076B43D73}" type="pres">
      <dgm:prSet presAssocID="{72206156-9345-4AE7-B3D8-F1434400774F}" presName="aNode" presStyleLbl="fgAcc1" presStyleIdx="1" presStyleCnt="3">
        <dgm:presLayoutVars>
          <dgm:bulletEnabled val="1"/>
        </dgm:presLayoutVars>
      </dgm:prSet>
      <dgm:spPr/>
    </dgm:pt>
    <dgm:pt modelId="{444CABAF-6366-44A9-BF7F-BD22ACCF3B55}" type="pres">
      <dgm:prSet presAssocID="{72206156-9345-4AE7-B3D8-F1434400774F}" presName="aSpace" presStyleCnt="0"/>
      <dgm:spPr/>
    </dgm:pt>
    <dgm:pt modelId="{EE0C577F-1D5D-4068-9603-00CDC28990A6}" type="pres">
      <dgm:prSet presAssocID="{851927A1-0E52-4601-A3B9-7F3DB9B5E464}" presName="aNode" presStyleLbl="fgAcc1" presStyleIdx="2" presStyleCnt="3">
        <dgm:presLayoutVars>
          <dgm:bulletEnabled val="1"/>
        </dgm:presLayoutVars>
      </dgm:prSet>
      <dgm:spPr/>
    </dgm:pt>
    <dgm:pt modelId="{BD74A3B3-FE89-4F3D-8CE1-7DEE9A37F897}" type="pres">
      <dgm:prSet presAssocID="{851927A1-0E52-4601-A3B9-7F3DB9B5E464}" presName="aSpace" presStyleCnt="0"/>
      <dgm:spPr/>
    </dgm:pt>
  </dgm:ptLst>
  <dgm:cxnLst>
    <dgm:cxn modelId="{4C22ED99-4630-4AC6-8FA3-D2130298B035}" type="presOf" srcId="{BA8CDFAF-CB82-4736-A5D7-B6455794B80A}" destId="{D791F85F-B0C2-43C7-9329-3460DC880768}" srcOrd="0" destOrd="0" presId="urn:microsoft.com/office/officeart/2005/8/layout/pyramid2"/>
    <dgm:cxn modelId="{29587769-332A-42A2-AB0B-B4E881ED3F22}" srcId="{BA8CDFAF-CB82-4736-A5D7-B6455794B80A}" destId="{851927A1-0E52-4601-A3B9-7F3DB9B5E464}" srcOrd="2" destOrd="0" parTransId="{D0088C6B-C4BB-423B-88E4-9657DD25F7CB}" sibTransId="{7F471282-4AD3-4EE0-AE26-F0A4B88ED93B}"/>
    <dgm:cxn modelId="{2878240C-71DC-4CFD-A076-5684DB76B7C0}" type="presOf" srcId="{9D6E6EDF-ED75-4D91-BF25-1CAFD7C6E497}" destId="{7F0E65F5-BC99-4853-8840-4BD98A3A2084}" srcOrd="0" destOrd="0" presId="urn:microsoft.com/office/officeart/2005/8/layout/pyramid2"/>
    <dgm:cxn modelId="{C0789631-774E-4377-94BA-40D8209C195C}" srcId="{BA8CDFAF-CB82-4736-A5D7-B6455794B80A}" destId="{9D6E6EDF-ED75-4D91-BF25-1CAFD7C6E497}" srcOrd="0" destOrd="0" parTransId="{90A1C81B-FB37-4BA1-B047-B56EB7285F06}" sibTransId="{0F4BB6A9-D616-401F-979A-957FB40CE26B}"/>
    <dgm:cxn modelId="{AE6093D3-CC29-4583-B924-952FCF06552F}" srcId="{BA8CDFAF-CB82-4736-A5D7-B6455794B80A}" destId="{72206156-9345-4AE7-B3D8-F1434400774F}" srcOrd="1" destOrd="0" parTransId="{12843538-28DB-4E93-9C15-EC91FDD1414B}" sibTransId="{7FBD75CD-1D57-4CC7-9B47-92C66B97CF4B}"/>
    <dgm:cxn modelId="{06DCE586-5F9C-4B2A-8A27-090B0D197E87}" type="presOf" srcId="{851927A1-0E52-4601-A3B9-7F3DB9B5E464}" destId="{EE0C577F-1D5D-4068-9603-00CDC28990A6}" srcOrd="0" destOrd="0" presId="urn:microsoft.com/office/officeart/2005/8/layout/pyramid2"/>
    <dgm:cxn modelId="{8FE960AF-F04C-471B-8674-722D9367B971}" type="presOf" srcId="{72206156-9345-4AE7-B3D8-F1434400774F}" destId="{37CE0FBF-FE42-4B37-AC59-AA5076B43D73}" srcOrd="0" destOrd="0" presId="urn:microsoft.com/office/officeart/2005/8/layout/pyramid2"/>
    <dgm:cxn modelId="{050EAD35-46DD-41E0-BC73-0137C1EF5A7B}" type="presParOf" srcId="{D791F85F-B0C2-43C7-9329-3460DC880768}" destId="{40D2D428-7657-4463-A7BD-474E9A520CDC}" srcOrd="0" destOrd="0" presId="urn:microsoft.com/office/officeart/2005/8/layout/pyramid2"/>
    <dgm:cxn modelId="{87637F4E-5D78-4EEE-BE16-87CC258D9650}" type="presParOf" srcId="{D791F85F-B0C2-43C7-9329-3460DC880768}" destId="{57CAF071-9634-4B4A-BF63-7E08D5D2BDCE}" srcOrd="1" destOrd="0" presId="urn:microsoft.com/office/officeart/2005/8/layout/pyramid2"/>
    <dgm:cxn modelId="{DDF1A3DA-71C9-4361-9A84-7E2111C2A1B0}" type="presParOf" srcId="{57CAF071-9634-4B4A-BF63-7E08D5D2BDCE}" destId="{7F0E65F5-BC99-4853-8840-4BD98A3A2084}" srcOrd="0" destOrd="0" presId="urn:microsoft.com/office/officeart/2005/8/layout/pyramid2"/>
    <dgm:cxn modelId="{3698E0C0-677C-400F-9293-E35CD0880F5A}" type="presParOf" srcId="{57CAF071-9634-4B4A-BF63-7E08D5D2BDCE}" destId="{472AD42E-C980-45EC-B0E1-2FE87BE3F6D5}" srcOrd="1" destOrd="0" presId="urn:microsoft.com/office/officeart/2005/8/layout/pyramid2"/>
    <dgm:cxn modelId="{1501A9A2-6D6C-4832-BFF7-849DE1C75D7F}" type="presParOf" srcId="{57CAF071-9634-4B4A-BF63-7E08D5D2BDCE}" destId="{37CE0FBF-FE42-4B37-AC59-AA5076B43D73}" srcOrd="2" destOrd="0" presId="urn:microsoft.com/office/officeart/2005/8/layout/pyramid2"/>
    <dgm:cxn modelId="{0C9967F7-C418-4F84-9794-206B3E01C2AF}" type="presParOf" srcId="{57CAF071-9634-4B4A-BF63-7E08D5D2BDCE}" destId="{444CABAF-6366-44A9-BF7F-BD22ACCF3B55}" srcOrd="3" destOrd="0" presId="urn:microsoft.com/office/officeart/2005/8/layout/pyramid2"/>
    <dgm:cxn modelId="{CFD7DDBD-D341-4F83-A71E-F43FDF54D70B}" type="presParOf" srcId="{57CAF071-9634-4B4A-BF63-7E08D5D2BDCE}" destId="{EE0C577F-1D5D-4068-9603-00CDC28990A6}" srcOrd="4" destOrd="0" presId="urn:microsoft.com/office/officeart/2005/8/layout/pyramid2"/>
    <dgm:cxn modelId="{D6AA9141-7678-40AF-88F9-1D2A2F221308}" type="presParOf" srcId="{57CAF071-9634-4B4A-BF63-7E08D5D2BDCE}" destId="{BD74A3B3-FE89-4F3D-8CE1-7DEE9A37F89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85F4E-A083-44FA-B6CA-D5AD99FC034D}">
      <dsp:nvSpPr>
        <dsp:cNvPr id="0" name=""/>
        <dsp:cNvSpPr/>
      </dsp:nvSpPr>
      <dsp:spPr>
        <a:xfrm>
          <a:off x="0" y="0"/>
          <a:ext cx="7992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A0341-4DF8-4924-96FA-0BEB03E4BB9E}">
      <dsp:nvSpPr>
        <dsp:cNvPr id="0" name=""/>
        <dsp:cNvSpPr/>
      </dsp:nvSpPr>
      <dsp:spPr>
        <a:xfrm>
          <a:off x="0" y="0"/>
          <a:ext cx="1598577" cy="280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r>
            <a:rPr lang="ru-RU" sz="3100" kern="1200" dirty="0" smtClean="0"/>
            <a:t>:</a:t>
          </a:r>
          <a:endParaRPr lang="ru-RU" sz="3100" kern="1200" dirty="0"/>
        </a:p>
      </dsp:txBody>
      <dsp:txXfrm>
        <a:off x="0" y="0"/>
        <a:ext cx="1598577" cy="2808312"/>
      </dsp:txXfrm>
    </dsp:sp>
    <dsp:sp modelId="{1BB85C4B-8BB0-40AD-AB10-F7DD98672B32}">
      <dsp:nvSpPr>
        <dsp:cNvPr id="0" name=""/>
        <dsp:cNvSpPr/>
      </dsp:nvSpPr>
      <dsp:spPr>
        <a:xfrm>
          <a:off x="1718470" y="51901"/>
          <a:ext cx="6274417" cy="493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популяризация </a:t>
          </a:r>
          <a:endParaRPr lang="ru-RU" sz="1900" kern="1200" dirty="0"/>
        </a:p>
      </dsp:txBody>
      <dsp:txXfrm>
        <a:off x="1718470" y="51901"/>
        <a:ext cx="6274417" cy="493470"/>
      </dsp:txXfrm>
    </dsp:sp>
    <dsp:sp modelId="{9F427C08-9852-4D85-9F58-9FA2B8063F42}">
      <dsp:nvSpPr>
        <dsp:cNvPr id="0" name=""/>
        <dsp:cNvSpPr/>
      </dsp:nvSpPr>
      <dsp:spPr>
        <a:xfrm>
          <a:off x="1598577" y="545372"/>
          <a:ext cx="6394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5924E-435F-42C3-967E-0444FDF3F881}">
      <dsp:nvSpPr>
        <dsp:cNvPr id="0" name=""/>
        <dsp:cNvSpPr/>
      </dsp:nvSpPr>
      <dsp:spPr>
        <a:xfrm>
          <a:off x="1718470" y="597273"/>
          <a:ext cx="6274417" cy="41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создание условий </a:t>
          </a:r>
          <a:endParaRPr lang="ru-RU" sz="1900" kern="1200" dirty="0"/>
        </a:p>
      </dsp:txBody>
      <dsp:txXfrm>
        <a:off x="1718470" y="597273"/>
        <a:ext cx="6274417" cy="418109"/>
      </dsp:txXfrm>
    </dsp:sp>
    <dsp:sp modelId="{40CFA1BF-A53A-469F-8198-A96794FC0680}">
      <dsp:nvSpPr>
        <dsp:cNvPr id="0" name=""/>
        <dsp:cNvSpPr/>
      </dsp:nvSpPr>
      <dsp:spPr>
        <a:xfrm>
          <a:off x="1598577" y="1015383"/>
          <a:ext cx="6394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EF096-5070-40FF-8418-E2F6142B1803}">
      <dsp:nvSpPr>
        <dsp:cNvPr id="0" name=""/>
        <dsp:cNvSpPr/>
      </dsp:nvSpPr>
      <dsp:spPr>
        <a:xfrm>
          <a:off x="1718470" y="1067285"/>
          <a:ext cx="6274417" cy="497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стимулирование интереса</a:t>
          </a:r>
          <a:endParaRPr lang="ru-RU" sz="1900" kern="1200" dirty="0"/>
        </a:p>
      </dsp:txBody>
      <dsp:txXfrm>
        <a:off x="1718470" y="1067285"/>
        <a:ext cx="6274417" cy="497508"/>
      </dsp:txXfrm>
    </dsp:sp>
    <dsp:sp modelId="{70823C5E-6ECE-4457-AE15-5F07E916E92C}">
      <dsp:nvSpPr>
        <dsp:cNvPr id="0" name=""/>
        <dsp:cNvSpPr/>
      </dsp:nvSpPr>
      <dsp:spPr>
        <a:xfrm>
          <a:off x="1598577" y="1564793"/>
          <a:ext cx="6394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94160-3D1C-45C7-9B44-15B7A8DE1753}">
      <dsp:nvSpPr>
        <dsp:cNvPr id="0" name=""/>
        <dsp:cNvSpPr/>
      </dsp:nvSpPr>
      <dsp:spPr>
        <a:xfrm>
          <a:off x="1718470" y="1616695"/>
          <a:ext cx="6274417" cy="51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поддержка</a:t>
          </a:r>
          <a:endParaRPr lang="ru-RU" sz="1900" kern="1200" dirty="0"/>
        </a:p>
      </dsp:txBody>
      <dsp:txXfrm>
        <a:off x="1718470" y="1616695"/>
        <a:ext cx="6274417" cy="513162"/>
      </dsp:txXfrm>
    </dsp:sp>
    <dsp:sp modelId="{CB333468-51F0-4073-A483-9704BDE709D1}">
      <dsp:nvSpPr>
        <dsp:cNvPr id="0" name=""/>
        <dsp:cNvSpPr/>
      </dsp:nvSpPr>
      <dsp:spPr>
        <a:xfrm>
          <a:off x="1598577" y="2129857"/>
          <a:ext cx="6394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AC1F1-64FB-4B5E-A8BB-60FD1391A86A}">
      <dsp:nvSpPr>
        <dsp:cNvPr id="0" name=""/>
        <dsp:cNvSpPr/>
      </dsp:nvSpPr>
      <dsp:spPr>
        <a:xfrm>
          <a:off x="1718470" y="2181759"/>
          <a:ext cx="6274417" cy="572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содействие общению</a:t>
          </a:r>
          <a:endParaRPr lang="ru-RU" sz="1900" kern="1200" dirty="0"/>
        </a:p>
      </dsp:txBody>
      <dsp:txXfrm>
        <a:off x="1718470" y="2181759"/>
        <a:ext cx="6274417" cy="572516"/>
      </dsp:txXfrm>
    </dsp:sp>
    <dsp:sp modelId="{40857D14-71FE-4171-B52A-19BFFCCDECBA}">
      <dsp:nvSpPr>
        <dsp:cNvPr id="0" name=""/>
        <dsp:cNvSpPr/>
      </dsp:nvSpPr>
      <dsp:spPr>
        <a:xfrm>
          <a:off x="1598577" y="2754276"/>
          <a:ext cx="6394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2D428-7657-4463-A7BD-474E9A520CDC}">
      <dsp:nvSpPr>
        <dsp:cNvPr id="0" name=""/>
        <dsp:cNvSpPr/>
      </dsp:nvSpPr>
      <dsp:spPr>
        <a:xfrm>
          <a:off x="487436" y="0"/>
          <a:ext cx="3405664" cy="28960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E65F5-BC99-4853-8840-4BD98A3A2084}">
      <dsp:nvSpPr>
        <dsp:cNvPr id="0" name=""/>
        <dsp:cNvSpPr/>
      </dsp:nvSpPr>
      <dsp:spPr>
        <a:xfrm>
          <a:off x="2190268" y="291165"/>
          <a:ext cx="1882462" cy="685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Дополнительное образование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223734" y="324631"/>
        <a:ext cx="1815530" cy="618628"/>
      </dsp:txXfrm>
    </dsp:sp>
    <dsp:sp modelId="{37CE0FBF-FE42-4B37-AC59-AA5076B43D73}">
      <dsp:nvSpPr>
        <dsp:cNvPr id="0" name=""/>
        <dsp:cNvSpPr/>
      </dsp:nvSpPr>
      <dsp:spPr>
        <a:xfrm>
          <a:off x="2190268" y="1062420"/>
          <a:ext cx="1882462" cy="685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Внеурочная деятельность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223734" y="1095886"/>
        <a:ext cx="1815530" cy="618628"/>
      </dsp:txXfrm>
    </dsp:sp>
    <dsp:sp modelId="{EE0C577F-1D5D-4068-9603-00CDC28990A6}">
      <dsp:nvSpPr>
        <dsp:cNvPr id="0" name=""/>
        <dsp:cNvSpPr/>
      </dsp:nvSpPr>
      <dsp:spPr>
        <a:xfrm>
          <a:off x="2190268" y="1833675"/>
          <a:ext cx="1882462" cy="685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Досуговая деятельность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223734" y="1867141"/>
        <a:ext cx="1815530" cy="618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Шахматное образование в </a:t>
            </a:r>
            <a:r>
              <a:rPr lang="ru-RU" dirty="0" err="1" smtClean="0"/>
              <a:t>г.Тюмени</a:t>
            </a:r>
            <a:r>
              <a:rPr lang="ru-RU" dirty="0" smtClean="0"/>
              <a:t>: практика, проблемы, перспективы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653136"/>
            <a:ext cx="3456384" cy="93610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Ренёва Галина Фёдоровна, заведующий отделом учебно-методической работы МАОУ ИМЦ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г.Тюмени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5926832"/>
            <a:ext cx="3272408" cy="4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59595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06.12.2016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8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81880135"/>
              </p:ext>
            </p:extLst>
          </p:nvPr>
        </p:nvGraphicFramePr>
        <p:xfrm>
          <a:off x="683568" y="692696"/>
          <a:ext cx="79928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58569841"/>
              </p:ext>
            </p:extLst>
          </p:nvPr>
        </p:nvGraphicFramePr>
        <p:xfrm>
          <a:off x="107504" y="3765528"/>
          <a:ext cx="4560168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153661" y="4653136"/>
            <a:ext cx="1362555" cy="10801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20072" y="4731531"/>
            <a:ext cx="118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Кружки</a:t>
            </a:r>
          </a:p>
          <a:p>
            <a:pPr algn="ctr"/>
            <a:r>
              <a:rPr lang="ru-RU" dirty="0" smtClean="0"/>
              <a:t>Секции</a:t>
            </a:r>
          </a:p>
          <a:p>
            <a:pPr algn="ctr"/>
            <a:r>
              <a:rPr lang="ru-RU" dirty="0" smtClean="0"/>
              <a:t>Клубы</a:t>
            </a: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308304" y="4653136"/>
            <a:ext cx="1476164" cy="10801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7455118" y="5003884"/>
            <a:ext cx="118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Турниры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5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5184576" cy="576064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txBody>
          <a:bodyPr>
            <a:noAutofit/>
          </a:bodyPr>
          <a:lstStyle/>
          <a:p>
            <a:r>
              <a:rPr lang="ru-RU" sz="3600" dirty="0" smtClean="0"/>
              <a:t>Кружки - Клубы - </a:t>
            </a:r>
            <a:r>
              <a:rPr lang="ru-RU" sz="3600" dirty="0"/>
              <a:t>С</a:t>
            </a:r>
            <a:r>
              <a:rPr lang="ru-RU" sz="3600" dirty="0" smtClean="0"/>
              <a:t>екции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908720"/>
            <a:ext cx="3766456" cy="57606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 ОУ + 11 д/с = 2 500 детей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0913" y="264968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Направление соревнований </a:t>
            </a:r>
          </a:p>
          <a:p>
            <a:r>
              <a:rPr lang="ru-RU" dirty="0" smtClean="0"/>
              <a:t>в городской </a:t>
            </a:r>
            <a:r>
              <a:rPr lang="ru-RU" dirty="0"/>
              <a:t>спартакиаде учителей </a:t>
            </a:r>
            <a:r>
              <a:rPr lang="ru-RU" dirty="0" smtClean="0"/>
              <a:t>Тюмени</a:t>
            </a:r>
          </a:p>
        </p:txBody>
      </p:sp>
      <p:pic>
        <p:nvPicPr>
          <p:cNvPr id="2050" name="Picture 2" descr="C:\Users\1\Desktop\IMG_4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2056"/>
            <a:ext cx="2205334" cy="156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IMG_4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" y="3184511"/>
            <a:ext cx="22002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7656" y="53639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Форум «Большая перемена»</a:t>
            </a:r>
            <a:endParaRPr lang="ru-RU" dirty="0"/>
          </a:p>
        </p:txBody>
      </p:sp>
      <p:pic>
        <p:nvPicPr>
          <p:cNvPr id="2052" name="Picture 4" descr="C:\Users\1\Desktop\IMG_0949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56" y="3184511"/>
            <a:ext cx="2001600" cy="20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IMG_0926-3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17" y="2420888"/>
            <a:ext cx="2001600" cy="20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451256" y="1628800"/>
            <a:ext cx="5510280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Дети – Учителя - Родители</a:t>
            </a:r>
            <a:endParaRPr lang="ru-RU" sz="3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72506" y="4909810"/>
            <a:ext cx="2271302" cy="3913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Встречи </a:t>
            </a:r>
            <a:endParaRPr lang="ru-RU" sz="32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00254" y="5485874"/>
            <a:ext cx="2399738" cy="422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Турниры</a:t>
            </a:r>
            <a:endParaRPr lang="ru-RU" sz="36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580529" y="6093296"/>
            <a:ext cx="5383959" cy="426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Многопрофильные </a:t>
            </a:r>
            <a:r>
              <a:rPr lang="ru-RU" sz="3200" dirty="0"/>
              <a:t>смены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99011" y="6093296"/>
            <a:ext cx="2788813" cy="426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Каникулы </a:t>
            </a:r>
          </a:p>
        </p:txBody>
      </p:sp>
    </p:spTree>
    <p:extLst>
      <p:ext uri="{BB962C8B-B14F-4D97-AF65-F5344CB8AC3E}">
        <p14:creationId xmlns:p14="http://schemas.microsoft.com/office/powerpoint/2010/main" val="17272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Муниципальный этап </a:t>
            </a:r>
            <a:r>
              <a:rPr lang="ru-RU" sz="2700" b="1" dirty="0"/>
              <a:t>конкурса творческих работ, посвященного международному шахматному </a:t>
            </a:r>
            <a:r>
              <a:rPr lang="ru-RU" sz="2700" b="1" dirty="0" smtClean="0"/>
              <a:t>турниру </a:t>
            </a:r>
            <a:br>
              <a:rPr lang="ru-RU" sz="2700" b="1" dirty="0" smtClean="0"/>
            </a:br>
            <a:r>
              <a:rPr lang="ru-RU" sz="2700" b="1" dirty="0" smtClean="0"/>
              <a:t>им</a:t>
            </a:r>
            <a:r>
              <a:rPr lang="ru-RU" sz="2700" b="1" dirty="0"/>
              <a:t>. </a:t>
            </a:r>
            <a:r>
              <a:rPr lang="ru-RU" sz="2700" b="1" dirty="0" smtClean="0"/>
              <a:t>Д.И</a:t>
            </a:r>
            <a:r>
              <a:rPr lang="ru-RU" sz="2700" b="1" dirty="0"/>
              <a:t>. </a:t>
            </a:r>
            <a:r>
              <a:rPr lang="ru-RU" sz="2700" b="1" dirty="0" smtClean="0"/>
              <a:t>Менделеева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1\Desktop\шахматы\Шахматы\IMG_7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7" y="4430944"/>
            <a:ext cx="2271601" cy="22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шахматы\Шахматы\IMG_7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9988"/>
            <a:ext cx="2271862" cy="22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шахматы\Шахматы\IMG_7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48" y="4430944"/>
            <a:ext cx="2271600" cy="22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шахматы\Шахматы\IMG_79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0944"/>
            <a:ext cx="2271600" cy="22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шахматы\Шахматы\IMG_79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19988"/>
            <a:ext cx="2271600" cy="22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7" y="1876182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21 школьник, </a:t>
            </a:r>
          </a:p>
          <a:p>
            <a:pPr algn="ctr"/>
            <a:r>
              <a:rPr lang="ru-RU" sz="2000" dirty="0" smtClean="0"/>
              <a:t>93 воспитанника детского сада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60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  <a:tabLst>
                <a:tab pos="685800" algn="l"/>
                <a:tab pos="800100" algn="l"/>
              </a:tabLst>
            </a:pPr>
            <a:r>
              <a:rPr lang="ru-RU" dirty="0">
                <a:ea typeface="Times New Roman"/>
                <a:cs typeface="Times New Roman"/>
              </a:rPr>
              <a:t>Г</a:t>
            </a:r>
            <a:r>
              <a:rPr lang="ru-RU" dirty="0" smtClean="0">
                <a:ea typeface="Times New Roman"/>
                <a:cs typeface="Times New Roman"/>
              </a:rPr>
              <a:t>ородской </a:t>
            </a:r>
            <a:r>
              <a:rPr lang="ru-RU" dirty="0">
                <a:ea typeface="Times New Roman"/>
                <a:cs typeface="Times New Roman"/>
              </a:rPr>
              <a:t>шахматный турнир для дошкольников  «Белая Ладья</a:t>
            </a:r>
            <a:r>
              <a:rPr lang="ru-RU" dirty="0" smtClean="0">
                <a:ea typeface="Times New Roman"/>
                <a:cs typeface="Times New Roman"/>
              </a:rPr>
              <a:t>»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/>
              <a:t>50 муниципальных и частных образовательных организаций, предоставляющих услуги дошкольного образования </a:t>
            </a:r>
            <a:r>
              <a:rPr lang="ru-RU" sz="2000" dirty="0" smtClean="0"/>
              <a:t>–200 детей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250 детей занимаются в кружках в </a:t>
            </a:r>
            <a:r>
              <a:rPr lang="ru-RU" sz="2000" dirty="0"/>
              <a:t>образовательных организаций, предоставляющих услуги дошкольного образования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1\Desktop\шахматы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032448" cy="27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шахматы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063650" cy="27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4773216" cy="5487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образование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557" y="1311759"/>
            <a:ext cx="2617275" cy="82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22204" y="1556792"/>
            <a:ext cx="2952328" cy="851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84168" y="1313493"/>
            <a:ext cx="34563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125147" y="2852936"/>
            <a:ext cx="237626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/>
              <a:t>Не </a:t>
            </a:r>
            <a:r>
              <a:rPr lang="ru-RU" sz="3400" dirty="0" smtClean="0"/>
              <a:t>знаю</a:t>
            </a:r>
            <a:endParaRPr lang="ru-RU" sz="3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75656" y="3933056"/>
            <a:ext cx="252028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Знаю, но не умею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95936" y="4855170"/>
            <a:ext cx="26642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Знаю, умею, но </a:t>
            </a:r>
            <a:r>
              <a:rPr lang="ru-RU" dirty="0"/>
              <a:t>не </a:t>
            </a:r>
            <a:r>
              <a:rPr lang="ru-RU" dirty="0" smtClean="0"/>
              <a:t>хочу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57224"/>
            <a:ext cx="2120900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503085"/>
            <a:ext cx="2050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79646">
                    <a:lumMod val="75000"/>
                  </a:srgbClr>
                </a:solidFill>
              </a:rPr>
              <a:t>обучение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486525"/>
            <a:ext cx="2462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воспитание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484784"/>
            <a:ext cx="197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развитие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269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149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Шахматное образование в г.Тюмени: практика, проблемы, перспективы</vt:lpstr>
      <vt:lpstr>Презентация PowerPoint</vt:lpstr>
      <vt:lpstr>Кружки - Клубы - Секции </vt:lpstr>
      <vt:lpstr>Муниципальный этап конкурса творческих работ, посвященного международному шахматному турниру  им. Д.И. Менделеева</vt:lpstr>
      <vt:lpstr>Городской шахматный турнир для дошкольников  «Белая Ладья»</vt:lpstr>
      <vt:lpstr>образование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Ренёва</dc:creator>
  <cp:lastModifiedBy>1</cp:lastModifiedBy>
  <cp:revision>17</cp:revision>
  <dcterms:created xsi:type="dcterms:W3CDTF">2016-12-05T11:26:00Z</dcterms:created>
  <dcterms:modified xsi:type="dcterms:W3CDTF">2016-12-06T08:01:33Z</dcterms:modified>
</cp:coreProperties>
</file>